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media/image91.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1" r:id="rId3"/>
  </p:sldMasterIdLst>
  <p:notesMasterIdLst>
    <p:notesMasterId r:id="rId58"/>
  </p:notesMasterIdLst>
  <p:sldIdLst>
    <p:sldId id="480" r:id="rId4"/>
    <p:sldId id="256" r:id="rId5"/>
    <p:sldId id="482" r:id="rId6"/>
    <p:sldId id="257" r:id="rId7"/>
    <p:sldId id="258" r:id="rId8"/>
    <p:sldId id="438" r:id="rId9"/>
    <p:sldId id="439" r:id="rId10"/>
    <p:sldId id="440" r:id="rId11"/>
    <p:sldId id="441" r:id="rId12"/>
    <p:sldId id="269" r:id="rId13"/>
    <p:sldId id="261" r:id="rId14"/>
    <p:sldId id="442" r:id="rId15"/>
    <p:sldId id="443" r:id="rId16"/>
    <p:sldId id="444" r:id="rId17"/>
    <p:sldId id="445" r:id="rId18"/>
    <p:sldId id="446" r:id="rId19"/>
    <p:sldId id="447" r:id="rId20"/>
    <p:sldId id="448" r:id="rId21"/>
    <p:sldId id="423" r:id="rId22"/>
    <p:sldId id="424" r:id="rId23"/>
    <p:sldId id="425" r:id="rId24"/>
    <p:sldId id="426" r:id="rId25"/>
    <p:sldId id="270" r:id="rId26"/>
    <p:sldId id="271" r:id="rId27"/>
    <p:sldId id="427" r:id="rId28"/>
    <p:sldId id="428" r:id="rId29"/>
    <p:sldId id="278" r:id="rId30"/>
    <p:sldId id="279" r:id="rId31"/>
    <p:sldId id="433" r:id="rId32"/>
    <p:sldId id="437" r:id="rId33"/>
    <p:sldId id="478" r:id="rId34"/>
    <p:sldId id="479" r:id="rId35"/>
    <p:sldId id="449" r:id="rId36"/>
    <p:sldId id="477" r:id="rId37"/>
    <p:sldId id="451" r:id="rId38"/>
    <p:sldId id="452" r:id="rId39"/>
    <p:sldId id="453" r:id="rId40"/>
    <p:sldId id="454" r:id="rId41"/>
    <p:sldId id="455" r:id="rId42"/>
    <p:sldId id="456" r:id="rId43"/>
    <p:sldId id="457" r:id="rId44"/>
    <p:sldId id="458" r:id="rId45"/>
    <p:sldId id="459" r:id="rId46"/>
    <p:sldId id="460" r:id="rId47"/>
    <p:sldId id="461" r:id="rId48"/>
    <p:sldId id="462" r:id="rId49"/>
    <p:sldId id="463" r:id="rId50"/>
    <p:sldId id="464" r:id="rId51"/>
    <p:sldId id="465" r:id="rId52"/>
    <p:sldId id="466" r:id="rId53"/>
    <p:sldId id="474" r:id="rId54"/>
    <p:sldId id="475" r:id="rId55"/>
    <p:sldId id="483" r:id="rId56"/>
    <p:sldId id="337"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38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2-08-23T04:33:09.231"/>
    </inkml:context>
    <inkml:brush xml:id="br0">
      <inkml:brushProperty name="width" value="0.05292" units="cm"/>
      <inkml:brushProperty name="height" value="0.05292" units="cm"/>
    </inkml:brush>
  </inkml:definitions>
  <inkml:trace contextRef="#ctx0" brushRef="#br0">18455 15825 0,'0'25'610,"0"0"-548,0 0-15,25 24-31,-25-24 62,25 0-78,-25 0 16,0 0-1,0 24 32,24-24-16,-24 0 1,0 0-17,25-25 1,-25 24-1,25 1 32,-25 0 16,0 0-48,0 0-15,0-1 63,0 1-47,0 0-1,25-25 16,-25 25 1,0 0-17,0 0 17,0-1 202,25-24-218</inkml:trace>
  <inkml:trace contextRef="#ctx0" brushRef="#br0" timeOffset="6561.49">18157 15131 0,'25'-25'109,"0"25"-47,0 0-15,0 0-15,-1 0-17,1 0 407,-25 25-391,0 24 1,-25 1 14,25-25-30,-24 0 0,24-1 31,0 1-1,0 0-30,-25 0 31,50-50 531,-1 0-578,-24 0 47,25 25-47,-25-49 31,0 24 16,50 0-16,-50 0 1,0 1 30,25 24-31,-25-25 47,0 0-62,49 0 15,-24 25 16,-25-25-31,25 25-1,0-24 17,-1 24-32,-24-25 93,25 25-93,-25 25 547,0-1-515,0 1-1,0 0-16,0 0 1,0 0 0,0-1 15,0 1-15,0 0 46,0 0-31,0 0 1,0-1-1,0 1 0,0 0 0,0 0 16,0 0 16,25-25-1</inkml:trace>
  <inkml:trace contextRef="#ctx0" brushRef="#br0" timeOffset="8790.26">18852 14982 0,'0'25'453,"0"0"-406,0-1-16,0 1 1,0 0-17,0 0 16,0 0 1,0 24 15,0-24-1,0 25 1,0-26-15,0 26 30</inkml:trace>
  <inkml:trace contextRef="#ctx0" brushRef="#br0" timeOffset="12663.24">18877 15007 0,'25'0'343,"-1"25"-233,1-1-95,-25 1 17,25 0-1,-25 0 0,0 0 32,25-25-48,-25 24 1,0 1 31,25 0 0,-1 0-1,-24 0-30,0-1 0,0 1 15,25 0-15,0 0 30,-25 25-14,25-26 15,0-24-1,-25 25-46,24 0 47,-24-50 641,0 0-657,-24 1 0,24-26 1,0 25 14,0 0-14,0 0-1,-25 1-15,25-1 62,0 0-47,0 0 0,0 0 16,0 1-31,-25-26 31,25 25-1,0 0 1,0 1-31,0-1 0,0 0 15,0 0 0,0 0-15,0 1 15,0-1 0,0 0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1-11T05:57:55.148"/>
    </inkml:context>
    <inkml:brush xml:id="br0">
      <inkml:brushProperty name="width" value="0.05" units="cm"/>
      <inkml:brushProperty name="height" value="0.05" units="cm"/>
      <inkml:brushProperty name="fitToCurve" value="1"/>
    </inkml:brush>
  </inkml:definitions>
  <inkml:trace contextRef="#ctx0" brushRef="#br0">115 0 389 0,'0'0'128'0,"0"0"-17"0,0 0 54 0,0 0-19 16,0 0-58-16,0 0 31 0,0 0-23 0,0 0-4 15,0 0-11-15,0 0 2 0,0 0-14 16,0 0-3-16,-22 0 17 0,22 0-56 0,0 0 47 16,0 0-46-16,0 0 16 0,0 0-10 15,0 0 44-15,0 0-37 0,0 0-4 0,0 0 13 16,0 0-12-16,0 0-1 0,0 0 7 15,0 0-18-15,0 0-9 0,0 0-12 0,0 0 34 16,0 0-14-16,0 0 2 0,0 0-1 0,0 0 7 16,0 0 14-16,0 0-25 0,0 0-4 15,0 0 12-15,0 0-9 0,0 0 13 0,-31 24-1 16,31-18-6-16,0-2 9 0,0-1 1 0,0 4-17 16,-2-2 16-16,2 2-2 0,0-3 9 0,0 3 8 15,0-7-17-15,0 0-1 0,0 10-3 16,0-10 22-16,0 11-20 0,0 2-6 0,0-3 34 15,0 0-18-15,0-2-10 0,0 2 17 16,0-10-10-16,0 16-16 0,0-5-16 0,0 1 45 16,0-2-16-16,0 2-13 0,0-3 28 0,0 0-20 15,0 3-10-15,0 0-1 0,0-2 4 16,0 2 0-16,0 0-16 0,0-3 26 0,0 3 10 16,0 1-45-16,0-3 34 0,0 2-25 15,0-2 2-15,0-1 16 0,0 2-25 0,0-1 12 16,0 2 27-16,0-2-36 0,0-1 12 0,0 1-1 15,0 3 5-15,0-4-1 0,0 1 2 0,0-10-1 16,0 14-8-16,0-4 5 0,0 1-2 16,0-11-2-16,0 15 1 0,0-4 16 0,0 1-4 15,0 0 15-15,0 6 13 0,0 0-25 0,0-3-2 16,0-1-18-16,0-1 0 0,0-1 0 16,0-2 13-16,0-10-2 0,0 12 7 0,0-12-12 15,0 9 5-15,0-9 11 0,0 11-27 0,0-11 3 16,0 9 9-16,0-9 16 0,0 0-10 15,0 12 2-15,0-12 21 0,0 13 2 0,0-13-38 16,0 7 38-16,0-7-19 0,0 12 6 0,0-12 7 16,0 10-13-16,0-10-9 0,0 0-6 0,0 0 3 15,0 10 4-15,0-10-9 0,0 0 7 16,0 0-21-16,0 12 21 0,0-12 16 0,0 0-1 16,0 0 14-16,0 0 2 0,0 0 15 15,0 0 8-15,0 10-17 0,0-10 3 0,0 0-6 16,0 0-12-16,0 0 2 0,0 0 1 0,0 0-7 15,0 0-8-15,-10 13-14 0,10-15-24 16,0 2-41-16,2-4-51 0,-2 0 11 0,-2-2-192 16,-1 1 25-16,2-3-292 0,-3-5 33 0,0-14 63 15,-6-3 33-15,0-2 14 0,2 1 30 0,5 0 60 16,-4 6 0-16,7 6-22 0,0-1 42 0,0-4 51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1-11T05:58:19.082"/>
    </inkml:context>
    <inkml:brush xml:id="br0">
      <inkml:brushProperty name="width" value="0.05" units="cm"/>
      <inkml:brushProperty name="height" value="0.05" units="cm"/>
      <inkml:brushProperty name="fitToCurve" value="1"/>
    </inkml:brush>
  </inkml:definitions>
  <inkml:trace contextRef="#ctx0" brushRef="#br0">93 160 242 0,'0'0'121'0,"0"0"29"0,-21-19-10 15,21 19-18-15,0 0-49 0,0 0 50 0,0 0-56 16,0-22 11-16,-39-3-12 0,36 25 12 0,1-4-51 15,1 0 27-15,1 0-5 0,-3 4-6 0,3-1 2 16,-2-2-20-16,2 0-30 0,-2 0 29 16,1 1-18-16,1 0 16 0,0 0 13 15,0 2-15-15,0 0 14 0,-4 0-16 0,4 0-2 16,-1-1 0-16,1-1 4 0,0 2-30 0,-2 0 46 16,-1 0-42-16,1-3 20 0,2 1-20 0,0 2 2 15,0-1-2-15,0-1 18 0,0 2-15 16,0 0 0-16,0 0 0 0,-1 0 26 15,-2 0-18-15,3 0-13 0,0 0 19 0,0 0-8 16,0 0 22-16,0 0 4 0,0 0-8 0,-2-2 2 16,4 2 4-16,-2 0 24 0,0 0 6 15,-2 0-10-15,2 0 7 0,0 0-1 0,0 0 4 16,0-2-22-16,0 2 23 0,2 0-11 0,-2 2-8 16,0-2 0-16,0 0 10 0,0 0-11 15,-2-2 11-15,4 2-18 0,-2 2 9 0,0-2 5 16,0 0 3-16,0-2-8 0,0 2-2 15,0 0-5-15,0-2 3 0,0 2-11 16,0 0 3-16,0 0 3 0,4 0 11 0,1 0-15 16,-2 0 0-16,4 0 5 0,-2-2-13 0,1 1-3 15,2-2 0-15,0 1 1 0,5 2-6 16,-3 0 6-16,9 0 13 16,28-8-15-16,-21 4-5 0,3 1 7 0,-1-6-6 0,-7 8 6 0,2 1-5 15,1-2-7-15,-3 0 15 0,-3 2-24 16,-4-2 2-16,-4-1 14 0,0 3-12 0,-4-1 33 15,1 1 1-15,-1-2-8 0,-1 2 30 0,-2 0-30 16,4 0 38-16,-3 0-39 0,0 0 29 16,-1-1-45-16,0 1 16 0,4 0 29 0,-6 0-23 15,2 0-6-15,1 0-17 0,1 0-3 16,-5 0-4-16,1 0-28 0,4 0-16 0,-5 0-20 16,0-3-41-16,0 3-18 0,0 0-18 0,0 0-31 15,0 0 16-15,0 0-113 0,0 4-74 16,0-1-24-16,-5 2 23 0,4-1 39 0,1-3 25 15,-5 3-38-15,1 1 73 0</inkml:trace>
  <inkml:trace contextRef="#ctx0" brushRef="#br0" timeOffset="437">72 378 620 0,'-5'1'268'0,"4"-1"-26"0,-3 2-47 15,4 3-15-15,-3-3-12 0,2-2-21 0,-1 2-15 16,-1-1-2-16,1-1-14 0,0 0 3 0,1 3-13 15,1-3-4-15,0 0-24 0,-3 0 14 16,1 1-31-16,2 2 4 0,0-3-17 16,-2 0 3-16,2 0-17 0,0 2 1 0,2-2 8 15,-2 0-17-15,5 0 17 0,0 0-19 0,4-2 22 16,-4 2-37-16,8-3 11 0,16 3-3 16,-14 0 3-16,9 0 12 0,2 0-9 0,42-12-27 15,-39 8 30-15,0 3-25 0,-1-6 0 0,-19 7 5 16,6 0-14-16,-2 0 35 0,1 0-28 15,-4 0 3-15,-10 0 19 0,13 0-14 0,-13 0-7 16,13 0 0-16,-13 0-6 0,10 0-7 16,-10 0-17-16,0 0-14 0,11 0-80 0,-11 0 12 0,0 0-106 15,10 0-99-15,-10 0-67 0,13 0 14 16,-13 0 58-16,9 0 3 0,-9-9 21 0,47-10 47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1-11T05:58:23.612"/>
    </inkml:context>
    <inkml:brush xml:id="br0">
      <inkml:brushProperty name="width" value="0.05" units="cm"/>
      <inkml:brushProperty name="height" value="0.05" units="cm"/>
      <inkml:brushProperty name="fitToCurve" value="1"/>
    </inkml:brush>
  </inkml:definitions>
  <inkml:trace contextRef="#ctx0" brushRef="#br0">319 418 370 0,'0'0'176'0,"0"0"-8"0,0 0 3 0,0 0 2 16,0-20-22-16,0 20-29 0,0 0 15 15,0 0-6-15,0 0 7 0,0 0-20 0,0 0 18 16,0 0-16-16,0 0 4 0,0 0-4 0,0 0-3 16,0 0-25-16,0 0 22 0,0 0-18 0,0 0-24 15,0 0-2-15,0 0 3 0,0 0 17 16,-22 0-23-16,22 0-26 0,0 0-4 0,0 0 3 16,0 0-5-16,0 0 1 0,0 0-1 0,0 0 8 15,0 0-4-15,0 0 5 0,0 0-18 16,0 0-25-16,0 0 10 0,0 0 8 0,0 0-19 15,0 0 21-15,0 0-7 0,0 0-3 16,0 0-18-16,0 0-2 0,0 0 25 0,0 0-21 16,0 0 14-16,0 0 4 0,0 0-17 0,0 0 21 15,4 12-8-15,0-6-24 0,4 4 43 0,2 6-7 16,-1-3-17-16,5 6 3 0,0 1-10 16,0 1 30-16,-6-4-21 0,6 0-13 0,-4 1 5 15,-1-2 8-15,2-5 2 0,0 9 2 0,0-5 1 16,-6-1 2-16,13 1 10 0,-8 0-37 0,4 4 13 15,2-2 5-15,-7 4 7 0,4-7-1 16,1 5 4-16,-3-5-10 0,4 4-18 0,-2-1 37 16,1 1-21-16,2-2 5 0,-6-3 11 15,0-1-5-15,0-2-12 0,-1-2 11 0,-2 0-21 16,-1-1-6-16,3 1 17 0,-2-3 2 0,-3 3 1 16,1-4 11-16,1 1-8 0,1 0-3 15,-4-1-13-15,3 2 24 0,0-4-9 0,-4 2-4 16,3 0-1-16,-4-2 10 0,5 0-47 15,-4 0-16-15,-2-2-69 0,0 0-64 0,0 0 17 16,0 0-243-16,0 0 28 0,22-20-25 16,-19 14 62-16,0 3 2 0,-1-5 26 0,0 5 82 15,3-6-14-15</inkml:trace>
  <inkml:trace contextRef="#ctx0" brushRef="#br0" timeOffset="832">927 426 534 0,'2'-4'162'0,"2"0"21"0,-4 2-29 15,-4-3-17-15,4 5-19 0,4-3 12 16,-4 1-11-16,0-2-14 15,0 4 1-15,0-2-6 0,1 0-23 0,-2 4 9 0,1-4 2 16,0 2-6-16,1-2-24 0,-1 2 24 0,0 0-9 16,0-4-17-16,0 4 8 0,-1-1-10 0,2 1 3 15,-1 1-12-15,0-2 19 0,0 1-31 16,0 0 31-16,0 0-20 0,0 0 8 0,-5-2-6 16,5 2-6-16,0 0 0 0,-2 2-21 0,0-2 1 15,2 1 6-15,-4 1-16 0,0-4 17 0,-2 6-20 16,0 0 9-16,3-2 20 0,-5 4-27 15,0-4-5-15,2 2 6 0,-1 0 23 0,-2 1 13 16,-10 9-20-16,5-5 16 0,3 0-9 16,-11 5-19-16,6 1 4 0,1-5 29 0,2-2-32 15,-4 5 12-15,1-5-12 0,1 3-7 16,3-1-8-16,-5 0 13 0,3 2 14 0,-3 0-12 0,2-4-10 16,6 4 10-16,-2-5-1 0,0 0 8 15,3-4-21-15,-7 13 6 0,1-4 36 0,1-4-18 16,2 2-3-16,-8 3-5 0,2 1 3 15,4-2 2-15,4-3-28 0,-8 9-6 0,4-7 25 16,-1-2 12-16,3 0-5 0,0-2 3 0,2 1-21 16,1-2 12-16,1-2-15 0,-10 13-9 0,6-7 19 15,-1 2 15-15,4-4-17 0,-3 0 4 16,2 0-1-16,2-3 13 0,2 2 23 0,-2-4-27 16,0 3-13-16,3-2 12 0,-1 1-15 0,-1 2 1 15,3-3 0-15,-1 0 26 0,0 2-19 16,-1-3-3-16,0-1-8 0,-1 5 14 0,4-5-16 15,-4-2-4-15,5 3 36 0,-1 1-40 0,2-3 14 16,-5 2-10-16,4-1 2 0,-6-2-1 16,7 0 23-16,0 0 0 0,0 0-5 0,0 0 11 15,0 0-3-15,0 0-4 0,0 0 0 0,0 0-3 16,0 0-31-16,0 0-46 0,0 0-8 16,-9 7-67-16,9-11 12 0,2-1-351 0,4-1 32 15,-6-1 37-15,14-13 56 0,2 2 12 16,-1-3 18-16,6 3 11 0,-12-4 51 0,14 5 18 15</inkml:trace>
  <inkml:trace contextRef="#ctx0" brushRef="#br0" timeOffset="1726">79 138 692 0,'-1'0'251'0,"-3"-1"-35"0,3 2-7 0,2-1-25 15,-2 0-2-15,-1-1-36 0,1-1-11 16,1 2-11-16,-5 0 6 0,2 0-26 0,3 0 0 16,0 0-11-16,-3-3 0 0,3 2 2 0,-2 1-33 15,2 0-7-15,0 0 33 0,0 0-25 16,0 0-11-16,0 0 27 0,0 0-15 0,0 0-4 16,0 0-19-16,0 0-10 0,0 0-6 0,0 0 20 15,0 0-27-15,0 0 0 0,0 0-14 16,44-4 33-16,-33 4 10 0,18-4-41 0,-12 4-10 15,32-7 33-15,-17 7-27 0,8-7 1 16,2 4-10-16,-4-2 12 0,-2 0-5 0,4-2 31 16,0 6-27-16,2-3-2 0,-4 0-4 15,1 1 25-15,-3-4-12 0,-3-2-12 0,3 8-2 16,-3-2 29-16,2-3-26 0,-2 2-2 16,3 0 23-16,0-2-14 0,-5 4-17 0,-9 1 6 15,11-4 5-15,-3-1 9 0,1 0-2 0,-10 6-10 16,9-3 14-16,-10-2-24 0,-1 3 3 0,-5 2 7 15,-3 0 9-15,0-1 12 0,0 1-7 16,-6 0 16-16,1 0-27 0,2-2 7 16,-7 2-10-16,4 0 29 0,-2 0 10 0,5-4-19 15,-3 4-22-15,-4 0 0 0,-1 0 1 0,0 0 28 16,0 0-32-16,0 0 28 0,0 0-21 16,0 0-18-16,0 0 9 0,10 0-52 0,-10 0-15 15,12 0-17-15,-13 4-71 0,-3-1-10 0,3 1 17 16,-7 2-244-16,3 0 6 0,1 0 38 15,-7 0 48-15,-8 10 13 0,8-2 2 0,-8 9 5 16,-3-2 52-16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1-11T05:58:26.437"/>
    </inkml:context>
    <inkml:brush xml:id="br0">
      <inkml:brushProperty name="width" value="0.05" units="cm"/>
      <inkml:brushProperty name="height" value="0.05" units="cm"/>
      <inkml:brushProperty name="fitToCurve" value="1"/>
    </inkml:brush>
  </inkml:definitions>
  <inkml:trace contextRef="#ctx0" brushRef="#br0">3 64 540 0,'0'0'187'0,"0"0"-23"15,0 0-20-15,0 0 15 0,0 0-12 0,0 0 2 16,0 0-27-16,0 0 5 0,0 0-9 15,0 0-4-15,0 0 1 0,0 0-20 0,0 0 13 16,0 0-5-16,0 0-20 0,0 0 3 0,0 0-21 16,0 0-1-16,0 0 9 0,0 0-21 15,0 0 4-15,0 0-16 0,0 0 16 0,0 0-26 16,0 0-5-16,0 0 3 0,0 0 8 16,0 0-16-16,0 0 23 0,0 0-24 0,0 0-2 15,0 0 17-15,0 0-26 0,-3-22 9 0,35 23-6 16,-18-1-9-16,9 0 5 0,8 0 33 0,3 0-34 15,3 0 24-15,5 0-8 0,-3 0 7 16,3 0 3-16,2 0-32 0,-1 0 2 0,-1 0 14 16,2 0-3-16,-3 0 8 0,2 0 5 15,-1 0-10-15,41-8-20 0,-48 5-6 0,6 1 16 16,-7 0 17-16,-2 0 12 0,5-1-41 0,-9 3 19 16,-6-5-1-16,-9 5 25 0,4-2-1 15,-4 2-19-15,-1-1 6 0,-3 1 24 0,2-2-6 16,-6 2-17-16,4-2 39 0,-4 2-36 15,0-5-1-15,2 5-3 0,-6 0-2 0,6 0 50 16,-6-2 0-16,4 2-24 0,2-1 3 0,-4 1-1 16,2 0-8-16,-5-3-13 0,0 3-4 15,0 0-23-15,0 0-37 0,0 0-32 0,0 0-35 16,8 4-75-16,-16-4-50 0,1 0 20 16,-6 0-241-16,-16 2 45 0,8 3 29 0,7-5-17 15,-17 12 70 1,3-3 26-16,6 2 32 0,7 0-4 0,-6 4 6 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1-11T05:58:28.236"/>
    </inkml:context>
    <inkml:brush xml:id="br0">
      <inkml:brushProperty name="width" value="0.05" units="cm"/>
      <inkml:brushProperty name="height" value="0.05" units="cm"/>
      <inkml:brushProperty name="fitToCurve" value="1"/>
    </inkml:brush>
  </inkml:definitions>
  <inkml:trace contextRef="#ctx0" brushRef="#br0">0 74 539 0,'0'-3'171'15,"2"-1"-41"-15,1 2 18 0,-3 0-22 0,1 0 5 16,4 0-13-16,-3-4-22 0,4 2-14 16,-4 3 1-16,4-2-6 0,-4 1-14 0,3-6 11 15,3 5-19-15,-3 3 2 0,0-2-10 0,4 0 9 16,-4-3 2-16,2 5-6 0,2-1-43 0,-5-1 39 16,4 0-27-16,-2 2 9 0,2-2-8 15,-3 2-3-15,-2-2 3 0,2 2-31 0,-5 0 26 16,0 0-24-16,0 0 21 0,13 0-11 15,-13 0 8-15,13 0 8 0,3 18-34 0,-9-18 31 16,-4 5 17-16,2 0-19 0,1 1-11 16,3-2 21-16,-8 3 11 0,4 1-10 0,3-1 14 15,-6 2-3-15,3-4-3 0,-4 5-2 0,4 0 11 16,-3 0-2-16,-1-2-8 0,4 15 1 0,-3-8 1 16,6 7 0-16,-8-4 12 0,0-2-5 0,0-16-10 15,0 14-8-15,0-3 4 0,0 0-3 16,0 4 13-16,0-6-13 0,0 3 8 0,0-2 6 15,0 0-12-15,0 9 20 0,0-1-4 0,-26 14-27 16,26-19-2-16,-3-1 23 0,1-4-3 0,0 2-19 16,-1-2 26-16,2-1-30 0,-1 1-7 15,-1 0 22-15,1-1-16 0,1 1 8 0,1 0 7 16,-2-4-18-16,-1 3 20 0,-1-2-18 16,4 0-15-16,0 2 7 0,-3-3 10 0,2-1 11 15,1-1-9-15,0 2-1 0,-2 0 9 0,2-2 21 16,0 1 21-16,0-1-39 0,0 1 38 15,-2-1-5-15,-1 0-6 0,3-1-5 0,-2-1 45 16,2 2-12-16,0-2 32 0,0 3-25 16,-1-3 12-16,1 0-2 0,0 0-14 0,-3-3 3 15,6 1-18-15,-2-1 2 0,4-2-8 0,-3 0-4 16,0-1-2-16,2 0-22 0,-4-1 3 16,4-4-7-16,7-8 6 0,-3 2-6 0,2-1-5 15,1 4 7-15,-3-7-17 0,0 3 2 16,5 2-6-16,-3 2 20 0,0 2-35 0,-2 2 14 15,-2 1 14-15,-1 1-10 0,2-1-1 16,-3 1 7-16,3 1-20 0,-4 0-14 0,4 2 24 16,5-13-13-16,3-4-7 0,-5 3 15 0,1 12-24 15,-1-2 17-15,-1 1-9 0,-4 2 18 16,2 0 2-16,12-6-19 0,-11 2-5 0,0 1 20 16,0 1-9-16,-1 1-13 0,-2 0 10 15,5-1 13-15,-6 7-10 0,4-7 6 0,-1 1-14 16,-4 2 9-16,4 1-9 0,-3 0 18 0,5-1-3 15,-3 0-6-15,-1 0-6 0,0-1-8 16,0 0 13-16,1 2-5 0,1-2 0 0,-4 2-20 16,2-1 37-16,3 1-11 0,-7-2-12 15,4 1 25-15,3 0-17 0,-3 3-4 0,-2-3 2 16,2 3-3-16,-2 1 13 0,2-3-12 0,2 2 6 16,-4-2 2-16,2 4 0 0,0-2-5 0,-4-2-8 15,6 4 3-15,-4-1-15 0,2-2 26 16,0 3-7-16,0 0 3 0,-5 0 12 0,0 0-11 15,0 0 4-15,0 0-1 0,11 0-29 16,-11 0 25-16,10 0 4 0,-10 0-20 0,13 0 15 16,-13 0 9-16,0 0-3 0,9 0-19 0,-9 0 21 15,0 0-5-15,12 0-8 0,-12 0 13 0,0 0-4 16,9 0 4-16,9 20-5 0,-16-19-4 16,-1 6 19-16,4-5-11 0,-3 1-3 0,-1 2-9 15,4 0 14-15,-3-1-3 0,1 2-5 16,-1-2 4-16,-2 0 22 0,3 0-12 0,0 2-11 15,-1-2-13-15,-2 2 22 0,1 2-9 0,3 1-7 16,-3-3 13-16,-1 1 10 0,0 3-10 16,0-1-3-16,0-2 3 0,2-1 12 0,-2 2-11 15,0 2-6-15,3 0-10 0,-3-2 10 0,0 0 15 16,0 1-14-16,0 1 1 0,0-1-2 16,0 1-12-16,0 3 16 0,0-13 8 15,0 9-28-15,0-2 29 0,0 4-19 0,0 2 14 16,0-3-6-16,0 0-9 0,0 0 14 15,0 1-19-15,0-1 40 0,0 0-15 0,0-2-9 16,0 4-10-16,0-3 16 0,0 2-12 0,0 0 10 16,0-1-21-16,0-10 6 0,0 12 16 0,0-2-11 15,0-10 19-15,0 13 5 0,0-2-8 16,0-11-30-16,-11 11 15 0,11 2 1 16,0-5 16-16,0 4-14 0,0-12 6 0,0 12 4 15,0-3-8-15,0-9-1 0,0 14-5 0,0-4 14 16,0-10-11-16,0 8 4 0,0-8-16 0,0 12 4 15,0-12 0-15,0 9 13 0,0-9-8 16,0 0-4-16,0 12 26 0,0-12-31 0,0 0 20 16,0 10 24-16,0-10-38 0,0 0 23 15,0 10 2-15,0-10-19 16,0 0 0-16,0 0-6 0,0 11 20 0,0-11-12 0,0 0 8 16,0 0-12-16,0 10 24 0,0-10-8 0,0 0 3 15,0 0-13-15,0 0 16 0,0 0 3 16,0 0 10-16,0 0-6 0,0 10 9 0,0-10-7 15,0 0-10-15,0 0-7 0,0 0-6 0,0 0 18 16,0 0-3-16,0 0-2 0,0 0-17 16,0 0 3-16,0 0 4 0,0 0-5 0,0 0-4 15,0 0 19-15,0 0-8 0,6 18 9 0,-6-16-21 16,0-2 18-16,0 0-7 0,0-2-1 16,0 2-10-16,0 2 18 0,0-2-25 0,0 0 31 15,0 0-29-15,-1 0-47 0,-3 0 4 16,4 0-124-16,-1-2-114 0,-4-3 29 0,2 2-232 15,1-3 35-15,-1-4 18 0,-4-12 36 0,4 5 65 16,2-10-47-16,1 5 60 0,0 6 63 16,17-27 9-16,-4 8-32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1-11T05:58:39.307"/>
    </inkml:context>
    <inkml:brush xml:id="br0">
      <inkml:brushProperty name="width" value="0.05" units="cm"/>
      <inkml:brushProperty name="height" value="0.05" units="cm"/>
      <inkml:brushProperty name="fitToCurve" value="1"/>
    </inkml:brush>
  </inkml:definitions>
  <inkml:trace contextRef="#ctx0" brushRef="#br0">288 1175 348 0,'0'0'184'0,"0"0"-9"0,0 0-11 0,0 0-38 15,0 0 9-15,0 0 1 0,0 0-43 16,0 0-21-16,0 0 13 0,0 0 5 0,0 0-27 15,0 0-13-15,0 0-2 0,0 0 5 0,0 0-6 16,0 0 8-16,0 0 12 0,0 0-12 0,0 0-6 16,0 0 5-16,0 0 22 0,0 0-7 15,0 0 2-15,0 0-3 0,0 0-9 0,0 0 3 16,0 0 4-16,0 0-2 0,0 0-4 16,0 0-13-16,0 0-13 0,0 0 4 0,0 0-5 15,0 0-6-15,0-22 6 0,0 22 20 0,0 0-15 16,0 0-3-16,0 0-3 0,0 0-3 15,0 0 2-15,0 0-5 0,0 0 0 0,0 0-3 16,0 0 2-16,0 0-14 0,0 0 32 16,0 0-8-16,0 0-24 0,0 0-2 0,0 0 15 15,0 0-25-15,0 0 25 0,0 0-24 0,0 0 13 16,0 0-25-16,0 0 12 0,0 0 22 16,0 0-10-16,0 0-20 0,0 0 7 15,0 0 21-15,0 0-29 0,0 0-3 0,0 0 1 16,0 0 34-16,0 0-18 0,21 0-8 0,-21 0-13 15,0 0 16-15,29 20 14 0,-29-17-20 16,2 6 5-16,3-5-5 0,-5 5 5 16,8-2 25-16,-8 0-26 0,6-2 4 0,-2 5-14 15,1 0 8-15,-4-4 25 0,12 16-27 0,2-4 4 32,-9-5 12-32,-3-2 1 0,4 3 5 0,-2-4-12 0,-2 0-6 0,2 0-2 0,1-4 13 15,-6 2-5-15,3-3-3 0,1 2 19 0,4-3-14 16,-7 5 14-16,4-1 9 0,-2 0-8 0,2-1-26 15,0 1-6-15,-3 0 40 0,4 0-39 0,-4 2 43 16,14 7-16-16,-8-5-23 0,-1 4 26 16,-3-7 5-16,3 3-17 0,-4-2-13 15,2-6 13-15,0 4-21 0,-3-1 10 0,1 0-1 16,2-2 0-16,-1 1-4 0,-2-2 21 0,1 0-3 16,1 4-12-16,-1 0 33 0,2-1-38 0,-2 2 18 15,2-2-15-15,1 1-10 0,-6 2 21 16,7-4-21-16,6 14 15 0,-2-1-14 0,-5-6 38 15,1-2-27-15,-1 5 1 0,1-11 2 0,-1 2 11 16,1 3-9-16,-6-3 25 0,6 0-22 16,-1-1-25-16,-1 0 15 0,2 0 1 0,-2 2 6 15,-4-2 2-15,4-2 9 0,-2 2-8 0,2-1 14 16,-2 1-7-16,2 2-19 0,2-2 27 16,-6 0-24-16,4-1 2 0,-2 4 5 0,4-6 17 15,-2 4-9-15,3 0 2 0,-7-1-27 0,4 0 6 16,-2-2 3-16,1 2 2 0,-1-1 7 15,2 2 2-15,-2-5 6 0,0 1-28 0,0 2 9 16,2 0-11-16,0-1 15 0,-3-2 13 0,1 2 9 16,2 0 4-16,1-3-25 0,-6 1 19 15,4 1-28-15,-1-1-11 0,-2 1 40 0,1-1-68 16,1-2-27-16,-3 0-76 0,-3-4 11 0,3 3-292 16,0-4-3-16,0 2 63 0,-2-1 47 15,-4-2 24-15,4 0-7 0,-2 0 41 0,2-1-48 16,-5 0 45-16</inkml:trace>
  <inkml:trace contextRef="#ctx0" brushRef="#br0" timeOffset="673">576 1560 343 0,'0'0'237'0,"-1"-1"-25"0,-3-1-53 0,4-1 4 15,0 2 5-15,-1-2-28 0,-1 3-31 16,2-1 8-16,2 1-18 0,-2-2 3 16,0 2-13-16,-2 0-8 0,2 0-4 0,0-2 2 15,0-1-6-15,-3 6-22 0,3-6 5 0,0 1-6 16,0 2-5-16,0 0-2 0,0 0-9 16,-2 0-6-16,2 0 6 0,0 0 18 0,0 0-23 15,0 0 15-15,0 0-7 0,-1 0 13 0,1 0-8 16,1 0 3-16,-2 0 13 0,1 2-3 0,0 3-11 15,0-3-3-15,-2-1-10 0,-4 3-4 16,6 2 12-16,-7 0-3 0,2 1-18 0,-9 9 10 16,-3-5 7-16,5 0 3 0,-3 5 15 15,2-6-18-15,-3 4 4 0,0 5 0 0,1-3 3 16,-3 1 28-16,1-5-31 0,-1 5-18 0,3-1 18 16,-3 0 2-16,4 5 1 0,-4-7-4 0,2 0 8 15,1-3-3-15,-6 6 32 0,7-2-9 16,-4 1-6-16,-1-2-16 0,-1 3-10 0,4-4 10 15,3 4-5-15,-2 0-22 0,-1-3-2 0,2-1 28 16,-1 1-5-16,1-2-10 0,1-4-4 16,5-1 15-16,-1 0-16 0,3 0-14 0,-1-4 16 15,3 0-25-15,0 1 7 0,3-3 12 0,-4 4-10 16,3-3-13-16,-1-2 13 0,0 4 21 16,0-4 19-16,1 1-39 0,2-1 31 0,-3 3-13 15,0-3-4-15,3 1 4 0,-2-1 1 16,0 0-29-16,2 0-15 0,0 0 0 0,0 0-145 15,0-5-63-15,4-1 22 0,-4 0-282 0,3-1 32 16,0 0-17-16,8-15 94 0,-3 7 10 0,0-6 34 16,5-1-23-16,2-2 80 0,6-3-32 15,-5-8 71-15</inkml:trace>
  <inkml:trace contextRef="#ctx0" brushRef="#br0" timeOffset="1831">36 1057 544 0,'-3'0'174'0,"3"0"-7"0,-2 0-4 16,2 0-29-16,0 0-26 0,-2 0 15 16,2 0-9-16,0 0 0 0,-1 0-5 0,-2 0 3 15,3 0-5-15,0 0 6 0,-2 0 0 0,0 0 2 16,2-2-19-16,0 2 14 0,0 0-16 0,0 0-16 15,0 0 10-15,0 0-9 0,0 0-18 16,0 0-6-16,0 0 4 0,0 0 25 0,0 0-14 16,0 0 31-16,0 0 4 0,0 0-14 15,0 0-13-15,0 0-7 0,0 0-7 0,0 0 0 16,0 0-8-16,23-31-4 0,-5 15-7 0,-9 2-4 16,8-1-4-16,4-2-8 0,-7-5-4 15,2 4-1-15,7-1 0 0,-2-1-7 0,2-1-9 16,1 0 10-16,-1 2-2 0,-2 1-16 15,0 1 6-15,1-5 18 0,-5 7-21 0,0 0 17 16,-2-3-24-16,-4-2-6 0,2 7 16 16,-2 6 11-16,-2-6-4 0,-3 7-8 0,-1 2-8 15,0-1 27-15,1-3-17 0,-3 7-8 0,1-7 7 16,2 6 1-16,-4-4-4 0,4 3-13 16,-3-1-4-16,2 2 10 0,0-3 9 0,-3 1-1 15,1 1-9-15,0 3 1 0,1-4-1 16,-1 0 9-16,-2 0 3 0,1 3-11 0,0-1-3 15,1 0 14-15,0-1-24 0,0 1 11 0,-1 2 3 16,-2-2-1-16,0 1-5 0,2 1 14 16,-1-2-2-16,2 2-27 0,-3 0 23 0,0 0 7 15,0 0-9-15,0 0-13 0,0 0 4 0,0 0 30 16,0 0-24-16,0 0-16 0,8 0 17 16,-6 0-22-16,0 2 28 0,1-1 14 0,0 6-23 15,2-3-4-15,-5-1-16 0,7 3 23 0,-4 0 20 16,15 13-22-16,-9-2 25 0,4 6-13 0,0-3-33 15,-2 3 49-15,4-8-24 0,0 7-4 0,2 4 21 16,-2-4-19-16,0 0-4 0,6 4 19 16,-5-4-14-16,5 1-18 0,-8-2 19 0,8 1-1 15,-3 2 34-15,-1-1-24 0,-1-2-2 16,4 1 4-16,-2 0-28 0,-2-1 17 0,2 2-16 16,-2-7 28-16,-2 4 25 0,6-5-38 15,-6 1-13-15,-6-4-2 0,-1-2 15 0,-1-5 5 16,-2 3 6-16,0-5 3 0,3 4-10 15,-4-3 3-15,0-2 14 0,1 4 7 0,2-2-31 16,-6-2-29-16,5 0-35 0,-3-1-33 0,4 1-52 16,-6-2 15-16,0 0-329 0,0 0 25 15,15 0 64-15,-7 0 2 0,-8 0 56 0,16 0 10 16,23-19 37-16,-10 17 22 0,-15 2 35 0</inkml:trace>
  <inkml:trace contextRef="#ctx0" brushRef="#br0" timeOffset="2632">1605 1662 762 0,'-6'-1'231'0,"4"-2"-12"0,-3 1-20 16,4 2-21-16,-6 0-4 0,5-5-27 0,-2 5 20 16,2 0-33-16,2-2-3 0,-2 0-16 0,1 2 19 15,-2-3 10-15,1 1-14 16,2 2-41-16,0 0-2 0,0 2-12 0,-2-2 14 16,2-2-32-16,-3 2 15 0,6 0-20 0,-8 0 2 15,5 0-20-15,0 0 1 0,0-1 9 0,0 1 2 16,0 0-13-16,-1 0-15 0,1 0 18 15,0-2 4-15,1 2-31 0,-1 0 7 16,5 0-17-16,-3-2 37 0,6-3-12 0,-2 4-16 16,4 1 11-16,3 0-14 0,-2 0 1 0,4 0-3 15,9 0-15-15,4 0 32 0,1 0-27 0,6 0 21 16,3 0-12-16,-3 0 8 0,7 0-4 16,-3 0-3-16,3 0 3 0,0 0-2 0,-1 0-13 15,-2 0-7-15,37 16 19 0,-44-12 25 0,-13-4-3 16,4 0-15-16,0 0-14 0,-6 0 29 15,-5 0-38-15,1 0 12 0,-13 0 17 0,9 0-22 16,-9 0 33-16,13 0 5 0,-13 0-22 0,12 0 2 16,-12 0 17-16,0 0 0 0,9 0-9 0,-9 0-14 15,0 0 8-15,13 0-6 0,-13 0-24 16,0 0-17-16,0 0-4 0,0 0-45 16,13 0-46-16,-16 0-28 0,1 0 14 0,-4 0-210 15,-1 0-53-15,-1 0 10 0,2 0 17 0,-2 0 61 16,1 0-30-16,-6 0 33 0,9 0 58 0,-8 0-54 15</inkml:trace>
  <inkml:trace contextRef="#ctx0" brushRef="#br0" timeOffset="3085">1547 1934 710 0,'-2'3'346'0,"-3"-2"-28"0,2-1-53 0,-2 2-4 16,0-2-42-16,4 2-10 0,-2-2-18 0,-1 2-52 15,3-2-2-15,-1 0-21 0,-1 0-5 16,1 2-13-16,7-4-17 0,-3 4-12 0,4-2-17 15,2 0 28-15,2 2-20 0,24 2-14 0,-19-4 10 16,10 0-30-16,6 0 28 0,53 8-8 16,-40-8-15-16,1 2 2 0,-19-2-9 0,10 0 10 15,3 0-9-15,4 0 24 0,-6 0-47 16,2 0 23-16,-10 0-5 0,-4 0 17 0,-4 0-4 16,-2 0-3-16,-4 0-4 0,-6 0 71 0,-9 0-2 15,15 0-4-15,-15 0-5 0,13 0 8 16,-13 0-12-16,10 0-13 0,-10 0-8 15,0 0-16-15,13 0-26 0,-13 0-31 0,0 0 0 16,12 0-129-16,-12 0-57 0,0 0-63 16,0 0 22-16,10 0-218 0,-10-10-23 0,0 10 98 15,11 0-37-15,7-24 62 0,-11 17 8 0,15-9 35 16,4 5 43-16,-3-1 49 0</inkml:trace>
  <inkml:trace contextRef="#ctx0" brushRef="#br0" timeOffset="6154">4498 131 323 0,'0'0'95'15,"0"0"37"-15,0 0-18 0,0 0 2 0,0 0-9 16,0 0 22-16,0 0-26 0,0 0-8 0,0 0-21 16,0 0-25-16,0 0 18 0,0 0-10 15,0 0-44-15,0 0 35 0,0 0-3 0,0 0-3 16,0 0 3-16,0 0-9 0,0 0-14 0,0 0 7 15,0 0-34-15,0 0 42 0,0 0 19 16,0 0-22-16,0 0 47 0,0 0-7 0,0 0 13 16,0 0-11-16,0 0 20 0,0 0-9 15,0 0 6-15,0 0-4 0,0 0-20 0,0 0-14 16,0 0 8-16,0 0 17 0,0 0-4 0,0 0-26 16,0 0-5-16,0 0 3 0,0 0-7 0,0 0 18 15,0 0 34-15,0 0-14 0,0 0-6 16,0 0-14-16,0 0 10 0,0 0 13 0,0 0-35 15,0 0 3-15,0 0 4 0,0 0-12 0,0 0-3 16,0 0 6-16,0 0-8 0,0 0-4 16,0 0-7-16,0-19-21 0,0 19 23 0,4-26 11 15,-8 22-20-15,4 4 8 0,-5-4-13 16,0 2-17-16,2-1 12 0,1 1 23 0,-1-4-27 16,0 4 24-16,-2 0-27 0,-2-1 0 0,4 2 1 15,-3-2-4-15,-1 2 6 0,5-1-20 16,-2-2 21-16,-1 2 12 0,0 0 6 0,-2 0-20 15,1 2 22-15,0 0-43 0,-1-2 14 0,-1 1 0 16,1-2 0-16,-1 2 4 0,0 1-23 16,0 0-1-16,-2 0 20 0,1 0-12 0,9 0 24 15,0 0-9-15,-15 0-14 0,4 0 22 16,1 0-11-16,0 0-9 0,10 0 19 0,-14 0 12 16,-2 0-23-16,6 0 2 0,10 0-2 0,-15 0-4 15,6 0 16-15,9 0 18 0,-15 0-9 0,4 0-25 16,11 0-14-16,-15 0 35 0,15 0 14 15,-14 0-42-15,4 0 13 0,-1 0-18 0,11 0 37 16,-15 0-36-16,5 0 32 0,10 0-12 0,-14 0-6 16,1 0 7-16,13 0 11 0,-15 0-11 15,4 0 3-15,0 0-4 0,11 0 26 0,-15 0-2 16,4 0-4-16,-2 0-18 0,3 0-8 16,-1 0 2-16,1 0-2 0,1 0 13 15,-3 0-16-15,-1-11 13 0,5 11-16 0,8 0 11 16,-14 0 0-16,1 0 10 0,1 0 0 0,4 0 2 15,-5 0-28-15,2 0 12 0,1 0-7 16,10 0 24-16,-14 0-29 0,1 0 12 0,13 0 1 16,-15 0 0-16,2 0 1 0,13 0-6 0,-11 0 13 15,0 0-8-15,11 0 7 0,-13 0 0 16,13 0-18-16,-15 0 16 0,4 0 2 0,11 0-2 16,-13 0 8-16,2 0-9 0,11 0 0 0,-15 0-1 15,4 0 17-15,11 0-20 0,-13 0-15 16,1 0 22-16,12 0-8 0,-11 0 20 0,3 0-37 15,8 0 28-15,-16 0-12 0,6 0 20 0,10-11-17 16,-14 11 0-16,4 0 4 0,10 0-16 0,-13 0 18 16,0 0-2-16,13 0 1 0,-13 0-10 15,13 0 12-15,-10 0 13 0,10 0-26 0,-11 0-1 16,11 0-7-16,0 0 17 0,-15 0 0 16,15 0-1-16,-9 0 6 0,9 0 14 0,0 0-27 15,0 0 8-15,-12 0 3 0,12 0-6 0,0 0 11 16,0 0-2-16,-11 0 3 0,11 0-2 15,0 0-19-15,0 0 23 0,0 0-8 16,0 0 6-16,-11 0-12 0,11 0 16 0,0 0 0 16,0 0-21-16,0 0-3 0,0 0 6 0,0 0-8 15,0 0 8-15,0 0-8 0,0 0 22 0,0 0-32 16,0 0 25-16,0 0-6 0,-16-12 15 16,16 15-24-16,-2-3 17 0,-1 0-15 0,8 0 0 15,-5 0-8-15,1 3 9 0,-1-1 11 16,0 3-8-16,3-1 12 0,-3 2-2 0,4 0-1 15,-3 3 2-15,2-4-15 0,-1 5 15 0,3 0-12 16,6 9 13-16,-3-3-12 0,-1 10-12 0,4-7 10 16,-1-1 15-16,-2-1-12 0,7 0 15 15,-9-1-16-15,2-1-11 0,-1-2 15 0,4 8-9 16,-1-3 15-16,3 3-6 0,-4-3-17 0,3 1 31 16,-6-4-22-16,0-2 11 0,3-3 21 0,-6 0-3 15,7 0-2-15,1 7-11 0,0-7-11 16,-3 4 1-16,2 5 1 0,3-5-5 0,-7-3 6 15,1 1-17-15,1-2 28 0,-6 0 0 16,6-2 0-16,9 7-27 0,-8 5 14 0,-3-6-1 16,4-4 31-16,-5 2-48 0,-2-5 20 0,15 9 23 15,-15-7-27-15,5-2-6 0,-2 3 2 16,-2-1 39-16,2-3-3 0,-4 0-27 0,1 0-3 16,-3-2-6-16,5 3 2 0,0-3-17 0,-1 2 34 15,-4-2-4-15,5 0 2 0,-3 2-8 16,3 0 13-16,-2-4-2 0,-3 3-2 0,5 0 1 15,-3-4-31-15,2 3 33 0,-4-4-16 16,0 0 3-16,0 0 2 0,0 0 4 0,0 0 8 16,0 0-3-16,0 0 1 0,0 0 0 15,0 0-3-15,0 0-7 0,0 0 0 0,0 11 29 16,0-11-5 0,0 0-2-16,0 0 6 0,0 0-13 0,0 9-4 0,0-9 11 0,0 0 2 15,0 0-14-15,0 0-3 0,0 0-2 0,0 9 2 16,0-9 4-16,0 0 1 0,0 9 4 0,0-9-2 15,-11 21-2-15,6-17-3 0,0 1 3 16,-9 12 8-16,6-5-1 0,-7 3-4 0,-3-1-6 16,4 1-14-16,-1 1 2 0,1 0 1 0,-1-1-6 15,1 1 22-15,-1-2 4 0,4 3-11 16,-6-6-7-16,9 2-17 0,5-3 20 0,-10 10 2 16,7-8-5-16,-9 8-7 0,1-2-3 15,-1-2 14-15,2 1-20 0,-1 5 2 0,7-8-12 16,-3-2 2-16,-1 3 23 0,-3-1 17 15,5-2-16-15,1-2-9 0,0 0 17 0,-3 9-1 16,1-7-1-16,1-1-4 0,-1-1-4 0,7 0 30 16,-6 0-28-16,5-3-11 0,-9 15 0 15,6-10 21-15,-1-1-22 0,0 11 19 0,-5-6 1 16,3-5-18-16,-3 8 28 0,0-5 2 16,4-1-13-16,-4 0-7 0,3 7 13 0,-1-10-1 15,3 1 0-15,1-1 0 0,1-3-30 0,3 0 38 16,-6 4-2-16,5-3-7 0,-9 8-2 15,3-3-1-15,2 1 3 0,-3-5-2 0,2 0 24 16,0 14-42-16,-3-5 17 0,3-9-21 16,2 3 35-16,1-5-21 0,-1-2 5 0,1 0-3 15,3 1 2-15,-2-5 13 0,3 2-38 0,1 2 29 16,-3-3-14-16,3 1-12 0,-1-3 17 16,-1 0 15-16,3 5-13 0,-2-4-20 0,1 2 41 15,-1-2-26-15,2 2 19 0,0 0 11 0,0-3-39 16,0 0 15-16,2 0 1 0,1-3 4 15,2 3-21-15,1-1 19 0,2 1 8 0,-1-2-13 16,2 1 14-16,3-2-15 0,12-3 4 0,0 1-7 16,-8-1 20-16,2 0-31 0,-3 0 14 15,-2 4-3-15,1-3 1 0,9-4 17 0,-5 4-18 16,-2 0-15-16,-3 2 25 0,0-1-6 0,-2 0-4 16,13-2 15-16,-9 2-8 0,-4 0-18 0,2 2 24 15,-3 2-7-15,1-4 2 0,-1 4-9 0,0-1-4 16,-1-1-14-16,-9 2 24 0,13 0 2 15,10 0-20-15,1 0 24 0,10 0-2 0,-3 0 4 16,34-14 4-16,-35 10-36 0,1 2 20 16,-7 0 12-16,5-1-8 0,-3 3-24 0,2-1 25 15,-4-3 6-15,4 2-6 0,-1 0-14 16,-12 2 19-16,7 0-2 0,1 0-28 0,0 0 37 16,3 0-12-16,-9 0 4 0,4 0-9 0,13-14-2 15,-24 11 19-15,-10 3-13 0,0 0-16 16,16 0 7-16,-6 0 35 0,-10 0 11 0,10 0 18 15,-10 0 23-15,11 0-5 0,-11 0-8 16,10 0 19-16,-10 0-21 0,0 0 1 16,8 0-3-16,-8 0-13 0,0 0-10 0,0 0 0 15,0 0-12-15,13 0-15 0,-13 0 9 0,0 0-16 16,0 0-24-16,13-14-39 0,-18 11-25 16,5 2 8-16,-5-3-142 0,-2 0-85 0,1 1 28 15,0-2-259-15,1 0 30 0,-2-4 40 16,4 4 56-16,1-1 27 0,2-4 45 0,0 4-16 15,0-4 55-15,0 10 1 0,18-23 63 0,3 7-5 16</inkml:trace>
  <inkml:trace contextRef="#ctx0" brushRef="#br0" timeOffset="7095">4816 1591 607 0,'2'2'245'0,"1"3"-14"0,-3-2-31 0,0-1-5 16,0 0-8-16,2 0-1 0,-2-2-4 15,3 4-34-15,-3-4 13 0,0 2 19 0,0 0-28 16,0-2 1-16,0 0-4 0,0-2-21 15,5 2-18-15,-4-4-15 0,3 0 2 0,-1 0-5 16,0-6-21-16,-1 8-6 0,1-9-15 0,0 3 21 31,1 0-23-31,10-16-9 0,1 1 12 0,-10 6-23 0,3-6-15 0,-4 3-3 0,6-2 0 16,-5 2 9-16,1-1-1 0,3 1 5 16,-8 5 14-16,4 1-29 0,-2 0-11 0,2 3 30 15,-3 0-7-15,-1 4 3 0,3-1-4 0,-4-1-2 16,0 3 1-16,3-4-3 0,-3 3-2 15,1 0 0-15,-1 1-15 0,0-1 8 0,0 1-7 16,4-1 0-16,-4 2 1 0,1-1-8 16,-1 2 8-16,0 0 1 0,0-2-4 0,0 2 0 15,2 1 0-15,1-3 13 0,-3 6-31 0,0 0 24 16,0 0-14-16,0 0 17 0,0 0 11 16,0 0 9-16,0 0-42 0,0-9 12 0,0 9 22 15,0 0-6-15,0 0-22 0,0 0 18 0,-6-15-22 16,2 16 6-16,3 2-18 0,-1-1 46 15,1 2-30-15,-6-1 13 0,2 1-10 0,2 2-15 16,-2 2 28-16,4 1-23 0,-8 10 39 16,-2 0-18-16,3-2-14 0,0 6-12 0,0-3 28 15,3-2 23-15,0-1-21 0,5-17 8 0,0 15-16 16,0 2-2-16,0 5-6 0,0-5 28 0,0-3 1 16,0 2-40-16,0-5 3 0,0 9 1 15,13 12 10-15,-8-16 13 0,11 1 6 0,-8-3-2 16,0-4-1-16,2-3-18 0,-7 0-6 0,4-2 12 15,1-1 7-15,-2 3-10 0,-1-5-33 16,3 0-29-16,0-2-30 0,-8 0-50 0,0 0-35 31,13 0 16-31,18-20-270 0,-16 6 28 0,-1-5 6 0,-6 0 68 0,4-4 16 0,-9 0 13 16,3-3-10-16,6 6 54 0,2-5 1 0</inkml:trace>
  <inkml:trace contextRef="#ctx0" brushRef="#br0" timeOffset="7363">4965 1057 647 0,'0'-3'343'0,"-5"0"1"0,0 0-29 0,5 0-40 16,-1 2-31-16,-2 1-30 0,3-4-22 0,0-1-20 15,-4 2-15-15,3 3-17 0,1-4-37 16,0 1 8-16,0-2-11 0,1 3-10 0,3-2-10 16,-4-2-8-16,1 2-10 0,2 1-33 15,2-2 28-15,0 2-49 0,-2 0-4 0,4-1-65 16,-2-1-41-16,1 3-56 0,17-6 15 0,-9 4-214 16,-4 1-56-16,-2 1 54 0,2-6-24 0,1 8 83 15,1 0 4-15,-12 0 33 0,21 0 23 16</inkml:trace>
  <inkml:trace contextRef="#ctx0" brushRef="#br0" timeOffset="7927">5305 1263 537 0,'-2'-3'222'0,"-3"3"-37"15,5-3-21-15,-1 3 0 0,-1-2-9 0,-1 2-1 16,1-2-16-16,1 2 13 0,1-2-16 16,-4 2-20-16,3 0 4 0,1-2-14 0,-2 2 5 15,2 0-21-15,0 0-8 0,0 0-10 16,-1-2-12-16,-3 2-17 0,3 0 22 0,-1 0 0 15,2 0-32-15,3 0 20 0,1 0-20 16,-1 0 12-16,2 2-7 0,1 0 3 0,5-2-1 0,1 2-12 16,12 2 34-16,2 2-24 0,5-4-13 15,-4 0 12-15,1 1-20 0,-6 0-5 0,-4-1 2 16,0-2-1-16,-2 0 16 0,-3 0-7 16,-13 0 0-16,0 0-5 0,13 0-4 0,-3 0-13 15,-10 0 6-15,13 0 30 0,-13 0-29 0,13 0-18 16,-13 0 3-16,9 0-42 0,-9 0-26 0,10 0-44 15,-10 0-46-15,11 0 15 0,-11 0-233 0,0 0 25 16,0 0-24-16,0 0 102 0,13-16-62 16,-13 16 81-16,0 0-56 0,-3 1 83 0</inkml:trace>
  <inkml:trace contextRef="#ctx0" brushRef="#br0" timeOffset="8177">5290 1486 234 0,'-6'3'402'16,"-1"2"-62"-16,6-4-30 0,-4 2-8 0,2-2-56 15,3-1-26-15,-5 3-22 0,3 3-39 16,1-4 26-16,1-2-23 0,0 1-50 0,-4-1-4 16,4 0-11-16,4 0 13 0,-1 2-63 0,3-2 0 15,1 5 8-15,2-3 9 0,1-1 2 16,19 3-32-16,2-2 19 0,3-2-56 0,-18 0-28 15,12 0-38-15,1 0-56 0,6 0 12 0,37-19-161 16,-32 10-124-16,7 2 17 0,-5-3 34 0,2 0 42 16,3 2 11-16,1 1-24 0,-4-5 80 15</inkml:trace>
  <inkml:trace contextRef="#ctx0" brushRef="#br0" timeOffset="9055">6327 1095 553 0,'0'-2'221'0,"0"0"-9"0,0-1-34 0,0 1-5 16,0 1-5-16,0 1-26 0,-1-1-3 16,1-2-28-16,-2 1-4 0,2-2-15 0,0 4 3 15,-2-2-17-15,-1 0-24 0,3 2 8 16,-1-3-3-16,1 2-19 0,0 1 14 0,0-2-8 15,0 0-1-15,-2 0-5 0,-1 2 6 16,3-2-14-16,-2 0 8 0,2 2-22 0,-1 0 16 16,1-2-9-16,0 2 0 0,0 0 13 0,-4 0-20 15,4 0-5-15,0-1-5 0,0 1 15 0,0 0-23 16,0 0 13-16,4 0-1 0,-8-3 0 16,4 3-7-16,-1 0-4 0,1 0 4 0,0 0 12 15,1 0 0-15,-1 0-10 0,-3 0 27 0,5 0-23 16,-4 0 4-16,2-2 0 0,0 2 24 15,0 0-28-15,0 2 0 0,2-2 1 0,-2 0-2 16,-2 0-10-16,2 3 17 0,-2-3 9 16,-1 3-9-16,2-1-17 0,1 0 15 0,-2 4-17 15,2-5 9-15,-3 2-14 0,3 1 18 0,0 2 11 16,-4-1-5-16,4 4-18 0,0-4 6 16,-1 5-4-16,-2 0 30 0,1-3-27 0,0 3 18 15,2 2-15-15,0-2 0 0,-3 20 14 16,3-7-12-16,0-6 5 0,0 3 30 0,-3 9-14 15,3-17-14-15,0 4 3 0,0 4 34 0,0-3-9 16,0 5 8-16,0-3-34 0,0 1 15 0,0-3 10 16,0-1-22-16,0 6 29 0,0-3-18 0,0-2-27 15,0-1 26-15,0-4-5 0,0 0-13 16,0-2 21-16,13-10-17 0,-13 12 18 0,0-3-15 16,0-9 8-16,0 12-16 0,0-12-15 15,0 12 30-15,0-12-22 0,0 10 1 0,0-10-2 16,0 7 1-16,0-7-4 0,0 0-36 15,0 0-46-15,0 0-106 0,0 0 17 16,8 12-283-16,-15-18 12 0,-4-7 43 0,-5-14 48 16,1 4 15-16,2-4 23 0,4 2 22 0,-3-3 18 15,8-1 23-15</inkml:trace>
  <inkml:trace contextRef="#ctx0" brushRef="#br0" timeOffset="10526">4888 76 631 0,'0'0'243'15,"0"0"-38"-15,0 0-4 0,0 0-13 0,0 0-23 16,0 0 3-16,0 0-13 0,0 0-22 15,0 0-29-15,0 0 11 0,0 0-20 16,0 0-12-16,0-22-17 0,0 22 16 0,0 0-23 16,0 0-3-16,0 0-10 0,0 0-5 0,0 0-5 15,0 0 8-15,0 0-19 0,0 0 11 16,0 0-17-16,0 0-8 0,0 0 21 16,0 0-26-16,0 0 12 0,0 0-1 0,0 0 8 15,0 0-17-15,0 0-3 0,0 0-9 0,-17 14 24 16,21-6-20-16,0-2 13 0,-4 4-14 15,4-4-1-15,-1 3 1 0,0 1 9 0,5 14 3 16,-1-6 5-16,-7-2-18 0,3-3 2 0,-1 1 6 16,4 11 14-16,-6-6-15 0,0-3 12 15,0-2-5-15,2-3-5 0,-2-1 3 16,0 1 3-16,0-11-6 0,0 0 20 0,0 11 0 16,0-2 6-16,0-9-15 0,0 12-13 0,0-12 10 15,0 12 4-15,0-12-18 0,0 12 9 0,0-12 8 16,0 12 0-16,0-12 30 0,0 0-3 15,0 8-21-15,0-8 14 0,0 0-5 16,0 0-2-16,0 10 39 0,0-10-6 0,0 0-4 16,0 0 35-16,0 0 2 0,-7 15-17 0,6-15 8 15,1-2-8-15,1 2-7 0,-1-4 12 0,0 2-30 16,0-3-5-16,5 3-13 0,-3-3 7 0,-2 0-18 16,1-2-2-16,2 0 5 0,-1 1-18 15,0-1-5-15,3 1 27 0,-4-2-12 0,4 1 1 16,-3-1-2-16,4-1 3 0,-4 1-7 15,7-10-4-15,1 3-12 0,-3 2-8 0,-3 1 11 16,0 2-20-16,2 0 22 0,-1 4-4 0,0-2 13 16,3 3-34-16,-3-4 27 0,-2 4 10 0,0-5-21 15,2 4 5-15,0-2-14 0,0 0 18 16,1 3 11-16,-2-3-20 0,2-1 9 0,-1 4-3 16,3-3-10-16,-5 0 1 0,4 2 2 15,6-8-31-15,0 3 3 0,-7-1 23 0,5 6-2 16,1-2 0-16,-6 3-18 0,2 0 14 0,-5 1 5 15,4 1 0-15,-4-1 11 0,5 0 10 16,-1 0-20-16,-4 0-2 0,2 1-4 0,1 0 22 16,-1-1-23-16,0 2-2 0,1 1 1 0,1-1 13 15,-1 2 1-15,1-3-1 0,-4 3 2 16,4 0-49-16,1 0 28 0,-3 0-16 0,-5 0 18 16,0 0 6-16,0 0-2 0,0 0 2 0,14 0 2 15,2 17 18-15,-11-12-24 0,-2 1 2 16,2 2 2-16,2-3 14 0,-1 19-18 0,-6-8 12 15,3 0-7-15,2-3 6 0,-2 11 8 16,4-3-5-16,-2-5 1 0,-4 0 0 0,6 7 0 16,-5-2 2-16,2-4-2 0,-2-2-2 0,0-3 5 15,1 0 18-15,-2-3-19 0,1 1-10 0,-2-2 15 16,5-1-22-16,-5 2 13 0,2-1-13 16,2 1-26-16,-4-3-27 0,4 0-55 15,-1 0-72-15,-3-4 19 16,3 3-269-16,-1-3 17 0,1-2 72 0,-3 3 27 0,0-3-9 0,0 0 38 15,0 0 22-15,0 0 25 0,11 0-19 16</inkml:trace>
  <inkml:trace contextRef="#ctx0" brushRef="#br0" timeOffset="12576">6934 601 589 0,'0'0'204'0,"0"-22"-16"0,0 22-20 16,0 0-23-16,0 0 1 0,0 0-14 0,0 0-23 15,0 0 13-15,0 0-9 0,0 0-11 0,0 0 6 16,0 0-1-16,0 0-14 0,0 0-9 16,0 0 3-16,0 0-15 0,0 0-12 0,0 0 1 15,0 0 10-15,0 0-7 0,0 0-28 16,0 0 14-16,0 0-8 0,0 0 1 0,0 0-2 15,0 0 4-15,0-17-37 0,0 17 5 0,0 0 20 16,0 0-22-16,0 0-11 0,0 0 27 0,0 0-10 16,0 0-6-16,0 0 4 0,0-22-10 15,-3 1 4-15,8 17-2 0,1 0-7 0,-3 4 14 16,4-2-5-16,-1 2 1 0,1-4 5 16,-1 0-16-16,2 2-7 0,-3 1 6 0,0-5-2 15,1 5-2-15,1-1 18 0,-1 1-15 0,1-2 4 16,-1 3 17-16,-2-1-3 0,0 1-22 15,3 0-6-15,1 0 8 0,-2-3-7 0,4 3 9 16,-3 0-2-16,1 0 15 0,-2 0-19 16,-6 0-4-16,0 0 32 0,13 0-11 0,-5 0-17 15,-8 0 10-15,13 0-5 0,10 18 16 0,-17-12-11 16,2 0-6-16,-1-2 7 0,1 1-14 0,13 7 2 16,-8 0-1-16,-5-2 16 0,0 4-11 15,-1-4-2-15,-3-2 5 0,-2-3 18 0,1 5-8 16,2-2 6-16,0-2-13 0,5 18 25 15,-6-9-22-15,-4 2-5 0,2-1-3 0,-2-2 23 16,0-14 14-16,0 11-3 0,0 1-15 0,0 8-5 16,0 1 35-16,-21 25-23 0,15-21 6 0,-2-4-10 15,-5 3 16-15,6-12 12 0,-3 7-16 16,2-3-10-16,-5-2 2 0,4 1 29 0,-3-2-16 16,3-4 21-16,1 1-14 0,-2-5-2 15,3 4-5-15,3-6 11 16,-1 4-3-16,0-4-7 0,0-1 0 0,0 2-5 0,0-1-2 0,0 2-3 15,1-3 10-15,-1-1-1 0,1 1 15 0,-2 5 0 16,4-5 6-16,-2-2-13 0,2 0-11 16,-1 1 42-16,-1-1-18 0,3 0 18 15,-4 0-24-15,5 0 13 0,0 0-9 0,0 0 2 16,0 0-21-16,0 0 12 0,0 0-1 0,0 0-6 16,-16-15-19-16,13 7-3 0,3 4 11 0,0-6-10 15,3 6-17-15,-2-6 2 0,-1 0 13 16,0-1-18-16,17-22-5 0,-9 15-17 0,5-1 11 15,0 3-21-15,1-6 29 0,6 3-18 16,-4-3-4-16,3 2 0 0,1 1 15 0,1-1-12 16,3 1-13-16,-5 4 7 0,5-2 4 15,-2 0 9-15,-6 0 20 0,6 3-8 0,-2-3-21 16,-4 4 24-16,0-1-6 0,-3 5-13 16,-2-1 4-16,-1 0-7 0,-2 7 26 0,-1-8-11 15,-1 8 12-15,2-4 0 0,-3 1-7 16,2 1-8-16,-3-1 0 0,1 0 3 0,3-1 26 15,-1 2-25-15,-1-2 3 0,-2 3 2 0,0 0-1 16,3-4-2 0,-2 5 0-16,-2-4-18 0,3 4-6 15,-4-3 5-15,3 2 21 0,-4 0 2 0,1-4 6 16,3 4 19-16,-5 1-7 0,2 0-24 0,4-3 29 16,-6 6-13-16,0 0-4 0,0 0-16 0,0 0 23 15,0 0-15-15,0 0 20 0,0 0-12 16,0 0 0-16,0 0 0 0,15-15-20 0,-15 15 25 15,0-3-12-15,0 3 13 0,1-2 2 16,-1 2 10-16,3 0-16 0,-1-3-14 0,-2 3 12 16,0-2-26-16,0 2 12 0,0 0 22 0,-2 0-8 15,-1 0-7-15,2 0 18 0,-1 5-4 16,0-3-14-16,-4 3 3 0,1-4 3 0,-3 3-11 16,3 2-2-16,0-2 13 0,-9 15 1 15,1-8-7-15,-5 5 11 0,0-4-11 0,4 5-5 16,-6 0 16-16,6-1 3 0,1 4-21 15,-2-5 21-15,4 7-7 0,-2-8-3 0,0 6 3 16,5-6-1-16,-5 6-2 0,5 4-7 0,0-5 2 16,1-2-1-16,1-2 17 0,3 0-1 15,-4-3-2-15,2 0-20 0,4 0 5 0,-1-3 15 16,-3 1-14-16,5 0-6 0,0 2 28 0,-2-1-1 16,2-1-2-16,0 0-37 0,0 0 22 0,0-10-8 15,0 11-8-15,0 5 12 0,0 4 12 16,17 14 0-16,-11-17-6 0,7 4-14 15,-2-1-5-15,2-3 24 0,8 5-2 0,-4-7-89 16,0-3-51-16,-2-2-65 0,1-6 17 0,-1 0-283 16,-1 2-5-16,1-4 69 0,-4-1 27 0,-1-1 20 15,9 0 6-15,5 0 62 0,2 0-2 16,0 0 37-16,3 0-12 0</inkml:trace>
  <inkml:trace contextRef="#ctx0" brushRef="#br0" timeOffset="13221">7966 1022 658 0,'0'-2'230'0,"0"0"-10"16,3 2-25-16,-3 0 0 0,-3 0 4 15,6 0-22-15,-3 0-13 0,2-2-16 0,-2 2 3 16,-2 0-36-16,2 2 29 0,-5-4-40 0,5 2 7 16,-8 2-6-16,4 0-38 0,2 3 17 15,-5 0-16-15,-1-3-11 0,0 1 2 0,-13 16 3 16,5-8-26-16,-2 5 21 0,7-4-12 16,1-1-17-16,1-4 5 0,2 6-11 0,1-3 1 15,-3 7 21-15,6-5 0 0,-3 1 9 16,1-1-47-16,2 0 13 0,3-2 11 0,-4-3 2 15,4 3-31-15,-3 0 2 0,3-6-6 0,0 6 41 16,0-10-39-16,0 0 13 0,0 14 7 0,23 13-15 16,-10-17-26-16,3-5-31 0,-3 2-17 15,1-7-31-15,-14 0-48 0,23 0 13 0,27-16-174 16,-27 5-87-16,3-9 12 0,-7 4 0 0,5-1 51 16,-2-3 24-16,-5 4 60 0,-2-4-4 0</inkml:trace>
  <inkml:trace contextRef="#ctx0" brushRef="#br0" timeOffset="13643">8023 822 553 0,'-4'-1'228'0,"0"-2"-9"0,0 3-55 15,1 0-2-15,0 0-45 0,0 3 12 16,1-3-15-16,-4 1-7 0,2 3-32 0,-1-2-10 16,1 0-9-16,2 0 18 0,2-1-28 0,0 2 5 15,0-1 6-15,-2-2-5 0,2 2-16 0,0-4 10 16,2 2-13-16,-2-2 3 0,2 2-1 15,2-4-9-15,-4 2 6 0,5-4 17 16,-1 6 5-16,-4-2 41 0,3-2 6 0,-2 2 5 16,1 0 25-16,-2 1 16 0,0-1-17 15,0 2-11-15,0-4-12 0,0 4-13 0,2-5-8 16,1 4-10-16,-3-2-4 0,2 3-5 0,-1-1-7 16,-1 1-7-16,0 1-76 0,0 2 1 0,0-3-65 15,0 3-81-15,0 0 15 0,0 1-278 0,3-1-11 16,-3 1 61-16,0-1 46 0,2-2-1 15,-7 1 30-15,5 0 27 0,-3-4 5 0,0 4 43 16</inkml:trace>
  <inkml:trace contextRef="#ctx0" brushRef="#br0" timeOffset="15897">3058 1984 475 0,'0'0'143'0,"0"0"-1"0,0 0-40 15,0 0 8-15,0-20 12 0,0 20-50 0,0 0 22 16,0 0-9-16,0 0 12 0,0 0-27 0,0 0 39 16,0 0-28-16,0 0 19 0,0 0-28 15,0 0 18-15,0 0-24 0,0 0 7 0,0 0-13 16,0-20-9-16,0 20 1 0,0 0-13 0,0 0 0 15,0 0 9-15,0 0-7 0,0 0-10 16,0 0-10-16,0 0 10 0,0 0-16 0,0 0 8 16,0 0-1-16,0 0-2 0,10-20-18 0,-2 20 22 15,1 2-24-15,3-4 16 0,-1 2-3 16,7 0-4-16,0 0-3 0,3 0 18 16,-2 0-22-16,4 0 11 0,-2 0-23 0,0 0 6 15,-3 0 20-15,1 0-1 0,-3 0-24 0,-1 0 22 16,-2 0 7-16,9 18-16 0,-9-16-13 0,16 0-2 15,-6 2 23-15,-4-2-13 0,1 0 28 16,-4-2 2-16,-1 1-3 0,15 1-5 0,-7-2-12 16,-2 3 11-16,-2 1 7 0,-2-4-10 15,0 0-5-15,14 0-1 0,-2 3 18 0,-16-3-16 16,5 0 5-16,3 0-12 0,-2 0-11 0,6 0 7 16,-4 0 12-16,0 0 5 0,-2 0-2 0,-1 0-13 15,0 0 12-15,-2 0-21 0,5 0 12 16,6 0-4-16,-2 0 14 0,-1 0-5 15,-5 0-11-15,7 0 3 0,-1 0 9 0,0 0-13 16,0 0 6-16,1 0-2 0,-5 0-6 0,-4 0 12 16,3 0-19-16,-6 0 11 0,1 0 10 15,-2 0-9-15,8 0-1 0,2 0 2 0,-4 0 13 16,-3 0 0-16,0 0-23 0,0 0 11 0,1 0-7 16,-3 0 6-16,1 0 11 0,9 0-15 15,4 0 6-15,-1 0 4 0,-1 0-19 0,3 0 3 16,-1 0 12-16,4 0 0 0,-8 0-8 15,5 0-6-15,0 0 23 0,1 0 4 0,-5 0-17 16,-2 0 8-16,-2 0-13 0,-3 0 11 0,8 0-5 16,1 0-3-16,1 0 13 0,1 0-23 15,-5 0 15-15,2 0-9 0,-7 0-4 0,9 0 2 16,-2 0 8-16,-5 0 20 0,-3 0-8 0,8 0-6 16,-4 0-14-16,-2 0 6 0,-3 0 1 15,1 0 3-15,-3 0-2 0,-1 0 7 0,1 0-19 16,-4 0 3-16,4 0 11 0,6 0 12 15,5 0-18-15,1 0 0 0,-4 0 13 0,-2 0-22 16,0 0 5-16,-3 0 19 0,-4 0-16 0,1 0-3 16,-2 0 29-16,0 0-27 0,-2 0 7 0,2 0-1 15,8 0 8-15,0 0 5 0,2 0-3 16,-4 0 9-16,-6 0 3 0,3 0-28 0,0 0 16 16,7 0-13-16,5 0 12 0,-1 0-7 15,1 0 1-15,-7 0 17 0,1 0-13 16,1 0 14-16,4 0-20 0,-6 0 12 0,0 0-18 15,4 0-3-15,1 0 33 0,-4 0-28 0,20 17 0 16,-13-17 17-16,-6 0 12 0,-2 1 3 16,0-1-33-16,-3 0-7 0,-4 0 13 0,7 0 3 15,5 0-3-15,2 0-10 0,1 0 3 16,-3 0 1-16,3 0 17 0,-3 0-19 0,-3 0 22 16,-1 0-7-16,4 0-12 0,3 0-8 0,0 0 36 15,2 0-15-15,-5 0-16 0,3-11 32 16,0 11-2-16,0 0-20 0,-6 0-16 0,6 0 33 15,-1 0-40-15,-3 0 5 0,6 0-13 16,-2 0 16-16,5 0 2 0,-1 0-8 0,1 0 10 16,-4 0 4-16,3 0 10 0,-3 0-13 0,0-10 1 15,-3 10 3-15,1 0 19 0,23-20 4 16,-22 18-32-16,-6 0 5 0,5 0 20 0,-6 2-24 16,-1-1 39-16,-1-2-37 0,-4 3 8 0,13-1-5 15,0 1-16-15,0-4 18 0,-3 3 0 0,3-1 22 16,8 0 5-16,-7-1-34 0,4 1 35 15,-4-1-27-15,4-2-9 0,-5-1 1 0,-4 6 29 16,4-3-33-16,5 0 4 0,-5-2 6 16,-5 5-14-16,-13 0 23 0,9 0-13 0,2 0-3 15,3 0-2-15,22-17-2 0,-33 13 10 0,15 3 26 16,-8-5 4-16,-3 3-44 0,0 2 14 16,6-7-3-16,-4 5 13 0,1 2-11 0,-7-1 4 15,-14 2 25-15,15 0-15 0,-6 0-7 0,4 0 17 16,-3 0-14-16,-10 0 18 0,13 0-12 15,-13 0 31-15,10 0-34 0,-10 0 14 16,13 0-8-16,-13 0 16 0,11 0-4 0,-11 0-3 16,10 0-28-16,-10 0 26 0,13 0 8 0,-13 0-12 15,0 0-1-15,8 0-3 0,-8 0-12 16,0 0-1-16,0 0 17 0,13 0-16 0,-13 0 24 16,0 0-31-16,0 0-36 0,0 0-68 0,9 0-68 15,3-10 16-15,-19 13-288 0,1-3 22 0,-7 0 22 16,-15 7 50-16,-2-4 36 0,-6 6 7 15,0 1 24-15,-14-3 61 0,8 7-11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1-11T05:58:56.978"/>
    </inkml:context>
    <inkml:brush xml:id="br0">
      <inkml:brushProperty name="width" value="0.05" units="cm"/>
      <inkml:brushProperty name="height" value="0.05" units="cm"/>
      <inkml:brushProperty name="fitToCurve" value="1"/>
    </inkml:brush>
  </inkml:definitions>
  <inkml:trace contextRef="#ctx0" brushRef="#br0">63 146 595 0,'0'0'175'16,"0"0"-33"-16,0 0-12 0,0 0-36 0,0 0-16 15,0-21 18-15,0 21 2 0,0 0-21 16,0 0-12-16,0 0 27 0,0 0-8 0,0 0-19 16,0 0 6-16,0 0-12 0,0 0-14 0,0 0-2 15,0 0-6 1,0 0 6-16,-21 0-20 0,21 0-6 0,0 0-11 0,0 0-12 0,0 0 14 15,0 0-28-15,0 0 8 0,0 0 6 16,0 0-42-16,0 0 6 0,0 0 40 0,0 0-6 16,-27-39 22-16,27 39 0 0,0 0-18 15,-3-2 0-15,3 1 11 0,-4-1 6 0,4 2 14 16,0 0-14-16,0 0 8 0,-1 0 0 0,-1 0 3 16,4 0 0-16,-2 0 6 0,-2 0 6 15,4 0 2-15,-2 0-2 0,0 0-1 0,-2 0 8 16,2 0 3-16,0-2-4 0,0 2-13 0,0-2 14 15,0 2-5-15,0-2 6 0,0 2-13 0,0 0 0 16,-2 0-6-16,2-2 6 0,2 2-3 16,-4 0 1-16,2 0-2 0,-3 0-6 0,3 0-22 15,3-4 14-15,-1 4 4 0,1 2-13 0,1 0 17 16,4 0-22-16,-2-2 13 0,-3 2-1 16,2 0 3-16,2 0-13 0,-1 0 10 0,-1-1-18 15,0 1 12-15,0 0 3 0,-2 3-25 16,2-4 30-16,1 5-6 0,-2 0-1 0,0 1-6 15,0 0 14-15,-1 1-19 0,7 15 31 0,-6-8-8 16,-2 0-5-16,0-1 4 0,1 0 9 0,-3 2 12 16,0-16-4-16,0 19-5 0,0 3-1 15,-21 28 15-15,21-32-12 0,-5 10 2 0,3-8 7 16,-4 5-16-16,1 0 0 0,3-8-12 0,-4 7 34 16,3-12-22-16,3 8 36 0,-7-9-26 15,4-1-6-15,1 0-2 0,-1 0-14 0,0 1 14 16,1-4 42-16,1 4-44 0,-3-8-17 15,4 7 14-15,-1-3 7 0,-2-1 6 0,3 3-18 16,-4-4 13-16,3 3-6 0,-1-2 1 0,-1-3-4 16,1 2-9-16,1-1 9 0,1 0 1 15,-5 0-3-15,5 0 77 0,0-3-26 0,0 3 15 16,-2-1-12-16,2-3 2 0,0 0 16 0,-1-5-25 16,1 3-1-16,0-1-8 0,3-4-19 15,-3 1 20-15,0-1-15 0,5-1-28 0,-4-2 8 16,4-1 12-16,-5 0-5 0,8-10-3 0,-1-3-12 15,-1 10 2-15,2-8 9 0,-5 5-4 16,2 1-3-16,2 7 3 0,-6-8-9 0,6-6-6 16,6 2-10-16,-5-3-3 0,0 3-12 0,5-3 10 0,-7 4-8 15,6 1 14-15,-1 6-32 0,-4-1 14 0,2-8 14 16,-1 12-33-16,-1-5 29 0,1 3 3 16,-2 0 13-16,-1 5-20 0,-2-2 5 15,2 0 5-15,2 2-9 0,-4-3 23 0,3 5-16 16,-2-3-5-16,4 0 0 0,3-8 8 0,-1 2-28 15,-2 4 3-15,-2 0 20 0,2 3 7 0,-1-3-14 16,-1 4-8-16,3 1 18 0,-6 0-1 16,2 2 3-1,1-2-10-15,-3 0 4 0,2 3 0 0,2-3 1 0,-1 2 2 0,1-1 0 0,-3-1 2 16,3 5 0-16,1-6 1 0,2 3-24 16,-2 1 2-16,-2 0 3 0,4 0 3 0,1 0 0 15,-3 0 4-15,0 2 16 0,-1-2 0 0,3 2-39 16,-2-1 19-16,-2 1 2 0,2 0 3 15,-1 0-5-15,1 0-10 0,-2 0 4 0,-6 0 2 16,0 0 22-16,0 0 15 0,12 0-43 0,4 16 3 16,-11-10 24-16,1 1-6 0,-3 1 11 0,2-4 1 15,2 6-1-15,-6-5-26 0,3 5 7 16,2 16 24-16,-1-13-1 0,-3 1 1 16,-1-1-4-16,-1 1 15 0,0-14-16 0,0 12 1 15,0 7 20-15,0 4 0 0,-19 26-6 0,12-25 0 16,-1-1 5-16,-5 2-11 0,-1-3 9 15,9-2-2-15,-2 3-1 0,1-5 3 0,3-3-12 16,-2-1 14-16,3 3-17 0,-4 9 26 0,-1 0-31 16,1-6 12-16,1 5-4 0,-2-7-9 15,4 0 40-15,0-7-11 0,0 5-12 0,3-16-8 16,0 12 7-16,0-3 3 0,0 1-8 0,0-10 2 16,0 12 6-16,0 0-4 0,0-2-7 0,21 19-17 31,-3-15 2-31,-1-1-81 0,3-13-82 0,-1 2-84 0,-19-2 21 0,23 0-226 0,1 0 18 15,34-21 31-15,-19 10 45 0,-2-3-8 0,-1-6 40 16,1-4 40-16,5-1 44 0,2-3-82 0,6 1 126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1-11T05:58:58.217"/>
    </inkml:context>
    <inkml:brush xml:id="br0">
      <inkml:brushProperty name="width" value="0.05" units="cm"/>
      <inkml:brushProperty name="height" value="0.05" units="cm"/>
      <inkml:brushProperty name="fitToCurve" value="1"/>
    </inkml:brush>
  </inkml:definitions>
  <inkml:trace contextRef="#ctx0" brushRef="#br0">24 468 254 0,'0'0'191'0,"0"0"-13"0,-23 0 3 0,23 0-37 16,0 0 22-16,0 0-5 0,0 0-32 0,0 0 0 16,0 0-8-16,0 0-11 0,0 0 0 15,0 0-17-15,0-20 3 0,0 20-22 0,0 0-13 16,0 0 14-16,0 0 0 0,0 0-2 15,0 0 4-15,0 0-17 0,0 0 6 0,0 0-5 16,0 0-11-16,0 0 10 0,0 0-7 16,0 0 6-16,0 0-25 0,0 0-3 0,0 0 10 15,0 0 0-15,0 0 2 0,0 0 17 0,0 0-31 16,0 0 8-16,2-13-18 0,33 18-8 16,-17-5 15-16,44 10 22 0,-22-8-27 0,5-1 13 15,-2-1-25-15,-3 0 31 0,2 0-17 0,-23 0-16 16,14 0-18-16,0 0 42 0,3 0-10 0,-1 0-18 15,1 0 12-15,-7 0-14 0,-5 0 7 16,-4 0 1-16,-1 0-13 0,-4 0 40 0,-2 0-8 16,-4 0-5-16,-9 0 36 0,12 0-43 15,-12 0 12-15,11 0 3 0,-11 0 1 0,11 0-1 16,-11 0-5-16,10 0-16 0,-10 0 4 0,0 0-3 16,11 0-30-16,-11 0-10 0,0 0-6 15,0 0-33-15,10-7-27 0,-16 9-29 16,1-2-59-16,-5 2 18 0,2-2-219 0,-5 2-9 15,3-1-4-15,2-1 82 0,-13 15 8 0,0-14-10 16,7 8 8-16,4-6 56 0</inkml:trace>
  <inkml:trace contextRef="#ctx0" brushRef="#br0" timeOffset="438">81 794 424 0,'-2'3'335'0,"-3"-3"-42"0,2 0-21 0,-2 2-31 16,-1 0-31-16,4-2-29 0,0 0-29 15,-3 3-15-15,4 0 14 0,-4-3-31 0,2 0-7 16,-1 2-4-16,3-2-10 0,-2 2-19 15,-1-2-24-15,4 1 8 0,5-2 10 0,-2 1 9 16,2 0-46-16,2-2 10 0,1 2-16 0,2 0 35 16,1-2-16-16,-1 2-18 0,7 0 28 15,6 0-18-15,6 0-12 0,2 0-3 0,3 0-20 16,1 0-10-16,1 0 29 0,1 0-32 0,0 0 12 16,2 0-2-16,-2 0-8 0,-6 0 7 15,-1 0-16-15,-2-10 20 0,27-6-3 0,-45 16 6 16,-1 0-6-16,6 0 31 0,-2 0-39 0,-5 0 11 15,-8 0 12-15,14 0 14 0,-14 0-19 0,13 0 27 16,-13 0-21-16,12 0 35 0,-12 0-26 16,0 0-17-16,11 0-23 0,-11 0-12 15,0 0-80-15,0 0-73 0,0 0 16 0,0 0-272 16,0 0 19-16,24-11 49 0,-20 6 31 0,2-2 18 16,17-3-1-16,4-7 57 0,4 5-2 15,9 0 9-15</inkml:trace>
  <inkml:trace contextRef="#ctx0" brushRef="#br0" timeOffset="1330">1627 15 549 0,'-3'-2'274'0,"0"2"-23"0,0-1-34 0,0-1-9 15,1 2-2-15,-1-2-42 0,3 2-13 16,0-2 13-16,-5-1-50 0,5 2 9 0,-2-1 0 16,2 2-31-16,0 0-27 0,0 0 9 15,0 0-18-15,0 0-9 0,0 0-3 16,-11-1 0-16,11 2 13 0,0-1-5 0,-2 0-30 16,2 2-3-16,0-1 7 0,-1 4 6 15,2-3-26-15,-1 0 15 0,0 1 9 0,0 5-34 16,2-5 10-16,1 6 12 0,-3-2-5 15,3 0-9-15,2 3 0 0,2 11 16 0,4 3-1 16,-1-1-18-16,1-1-4 0,4 1 17 0,2 3 1 16,-2-3-2-16,6 6-25 0,-5-1 2 0,5 0 4 15,0 2 12-15,0 0 1 0,-3 1 6 16,8-2-21-16,0-2 20 0,0-1-8 0,1 0 11 16,-3 0-5-16,2-3-17 0,-5-4 25 15,2-1-32-15,-5 4 5 0,1-5 8 0,-3-3 3 16,0 2 8-16,-6-5 4 0,-2-2-10 0,0-4 5 15,-2-2-22-15,1 5 1 0,-4-5 9 16,2 1 12-16,-3 0-19 0,2-2 7 16,-4 1-3-16,7 1 19 0,-6 2-22 0,6-5-12 15,-7 4-7-15,3-2-29 0,0 0-15 0,-1 2-64 16,0-4-7-16,-1 1 14 0,2-2-238 0,-3 0 19 16,0 0 22-16,0 0-14 0,0 0 74 15,15-19 7-15,-12 12-13 0</inkml:trace>
  <inkml:trace contextRef="#ctx0" brushRef="#br0" timeOffset="2003">2340 37 643 0,'0'-4'251'16,"0"-3"-52"-16,-1 6 4 0,1-1-37 0,0-2-15 16,-2 0-34-16,2 2-3 0,0 1-8 15,0 1-4-15,0-2-41 0,0 0 4 0,0 2 2 16,0-2-10-16,0 2-17 0,-5 0 12 0,4 0-1 15,-1 2 7-15,-3 0-28 0,3 0 5 0,-2-1 13 16,2 1 4-16,-3 5-6 0,-1-4-9 16,2-2-2-16,-4 6-6 0,2-3 18 0,-1 4-23 15,-7 8 18-15,3-4 9 0,1-3-4 16,2 1-26-16,-7 8 19 0,-3 1-6 0,4 3-1 16,-2-3 13-16,1 1-17 0,2 5 16 15,-5-6 8-15,4-3-33 0,-4 4 15 0,3-3 20 16,1 3 19-16,-10 2-18 0,5-1-21 0,1 4 12 15,-3-3 21-15,0 0-37 0,0 1-5 0,0 1 1 16,-2-2-9-16,1-3 23 0,-1 2-21 16,2 5 20-16,-5-4 6 0,5-1-17 0,-2 2 13 15,2-1-2-15,-3-1-5 0,-2 3-3 16,4-2 38-16,-1-5-4 0,0 1 11 0,4 3 1 16,-4-3-27-16,4 0 7 0,1-5-10 0,-1 3 9 15,-1-4-13-15,6-2-5 0,2-2-6 0,6-3-20 16,-2-1 30-16,1-1-20 0,2 2 0 15,2-2-4-15,-2-1-6 0,4 1 15 0,-4-1 5 16,2 2 7-16,3-4 8 0,-4 1 5 16,1 2-4-16,3-3 10 0,-5 1-5 0,0 2-2 15,5-3-4-15,0 0-6 0,0 0-8 0,0 0 8 16,-1 2-1-16,1-2-24 0,-2 0 8 0,4 0-5 16,-1 0 3-16,4-2-33 0,0-1-46 15,-5 2 5-15,3-7-163 0,-3 1-76 0,4-1 27 16,4-12-281-16,1-4 53 0,3-7 51 0,2 9 22 15,-4 0 52-15,5-3 14 0,-1 2 30 16,6 5 9-16,1-8 60 0,3 10-4 0,-3 3-29 16</inkml:trace>
  <inkml:trace contextRef="#ctx0" brushRef="#br0" timeOffset="2895">1598 86 522 0,'-3'-2'234'16,"0"-2"-29"-16,1 2-31 0,1 1-38 0,1 1-10 15,-4 0-7-15,3 0 4 0,1 0-25 0,0-3-17 16,-3 3-9-16,4 3-14 0,-2-3-13 16,1 0 8-16,1 1-6 0,1 3 1 0,-2-2-13 15,0 0-10-15,5 2 6 0,-5-2 9 16,3 3-21-16,0 2 11 0,-1-4-27 0,1 4 19 15,2-1 3-15,0 3-24 0,-2-1 25 0,8 11-5 16,-3-5 5-16,5 6-13 0,2-3 1 0,-7 3 0 16,2-4-1-16,3 1-6 0,0 1 4 15,-4-2 16-15,-1-4 2 0,4 7 9 0,1 3-2 16,-2-5 4-16,-5 3-5 0,6-3-12 16,-3 1 0-16,4 1-2 0,0 3 7 0,2-1-2 15,-1-1-2-15,1-1 9 0,6 3 7 0,-5 0-7 16,7-1-7-16,-4-1 14 0,2-3-6 15,2 3-10-15,-2-1 0 0,-3 0-7 0,3 0-8 16,-1-4 31-16,-2 5-28 0,-3-4 0 0,2-3-5 16,0 1 13-16,-3-2 12 0,5 3-28 15,-2-1 11-15,-3-8 23 0,1 10-16 0,4-3 10 16,-4 1-7-16,-1-4-22 0,2 2 13 16,4 0-3-16,1 1-5 0,-7-3 21 0,-2-1-24 15,1-2 1-15,5 8-1 0,-7-7 6 0,0 2-13 16,-3-8 6-16,-1 2 13 0,1 1 5 15,-7-3-16-15,4 1 2 0,-3-1 9 0,0 0 14 16,1 1 0-16,0-1-3 0,2 1 4 16,-4-1-30-16,4-1-10 0,-1 4 15 0,-1-4 3 15,-2-1 26-15,-1 2-23 0,2 0-8 0,0-2 15 16,1 2-3-16,-3 0-15 0,0 0 9 0,2-2-9 16,-1 0 11-16,-1 2-4 0,3-2 26 15,-1 0-37-15,-2 2 20 0,0-2-24 0,0 0 4 16,0 0-10-16,0 0-17 0,0 0 2 15,2-2-51-15,-4 0-80 0,2-4 13 0,-2 2-280 16,-4-3-23-16,3-3 93 0,1 3 15 16,0-2 14-16,2-3 38 0,2 2 7 0,-2-2-6 15,16-20 59-15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1-11T05:59:02.020"/>
    </inkml:context>
    <inkml:brush xml:id="br0">
      <inkml:brushProperty name="width" value="0.05" units="cm"/>
      <inkml:brushProperty name="height" value="0.05" units="cm"/>
      <inkml:brushProperty name="fitToCurve" value="1"/>
    </inkml:brush>
  </inkml:definitions>
  <inkml:trace contextRef="#ctx0" brushRef="#br0">51 106 288 0,'-1'0'232'0,"-4"-1"-36"15,2-2-33-15,3 1 22 0,0 0-3 0,0 2-29 16,0 0 7-16,0 0-18 0,0 0 14 0,0 0-2 15,0 0-30-15,0 0 1 0,0 0-12 16,0 0 0-16,0 0-22 0,0 0-2 0,0 0 11 16,0 0-3-16,0 0-38 0,0 0 25 15,0 0-39-15,0 0 19 0,0 0-15 0,0 0-2 16,0 0-16-16,0 0 41 0,0 0-35 0,0 0-1 16,0 0 17-16,0 0-11 0,0 0-13 15,0 0 13-15,0 0-9 0,0 0-23 0,52-9-3 16,-41 9 6-16,13 0 6 0,8 0 1 15,45-12 10-15,-26 11-4 0,1-3-39 0,1 2 12 16,6 0-12-16,-7-5 20 0,8 7 7 0,0-5-14 16,-5-5 2-16,2 6 25 0,-6 2-4 15,3 0-28-15,-8-3 3 0,-7-1-8 0,1 1 41 16,-7 1-19-16,-3 0 14 0,-11 4-3 16,0-2 31-16,2 0 1 0,-12 2-5 0,-2-2 17 15,0 2 30-15,-2-1-14 0,3 1-4 0,-5-2-17 16,1 2-27-16,-1-3 29 0,-3 3-19 15,0 0-38-15,0 0 1 0,0 0-4 0,0 0-1 16,0 0-94-16,12 0-31 16,-12 0-46-16,3-2-51 0,-6 2 20 0,-2 0-249 0,-4 2-17 0,1-4 75 15,0 2 6-15,-4 0 43 0,2 2-1 16,4-4 70-16,-8 4-11 0,14-2-34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1-11T05:56:48.738"/>
    </inkml:context>
    <inkml:brush xml:id="br0">
      <inkml:brushProperty name="width" value="0.05" units="cm"/>
      <inkml:brushProperty name="height" value="0.05" units="cm"/>
      <inkml:brushProperty name="fitToCurve" value="1"/>
    </inkml:brush>
  </inkml:definitions>
  <inkml:trace contextRef="#ctx0" brushRef="#br0">87 462 357 0,'0'0'126'0,"0"-3"-20"15,0 3 29-15,-3-2-12 0,1 2 2 16,2 0-41-16,0-1 26 0,0 1-8 15,0 0 0-15,0 0-9 0,0 0-2 0,0-3-12 16,0 3 6-16,0 0 0 0,-3 0-6 0,3 0-15 16,0 0 4-16,0 0 3 0,0 0 4 15,0 0 2-15,0 0-19 0,0 0 10 0,0 0-12 16,0 0-1-16,0 0-15 0,0 0 0 16,0 0 3-16,0 0-8 0,0 0-12 0,0 0-2 15,0 0 12-15,0 0-9 0,0 0 3 16,0 0-6-16,0 0 0 0,0 0-13 0,0 0 7 15,0 0-2-15,0 0-10 0,0 0-5 0,0 0 16 16,0 0-4-16,0 0 2 0,0 0-11 0,0 0 8 16,0 0 7-16,0 0-15 0,0 0 19 0,0-19-16 15,27-2 0-15,-22 18-8 0,-5 1 2 16,4 1 11-16,-1-3-20 0,-3 4 9 0,3-2 8 16,2 2 0-16,-2 0-18 0,4-2 22 15,-3 0-7-15,3 2 4 0,-2-2-14 0,1 2 0 16,-1-4 13-16,0 4-14 0,3 0-5 0,-5-1 28 15,5 1-11-15,-3 0-1 0,2 0-16 0,-1 0 23 16,1 0-7-16,-3 0-3 0,-4 0 8 16,0 0-21-16,0 0 13 0,10 0 2 0,-10 0-2 15,15 0 7-15,-15 0-2 0,9 0-2 16,-9 0 4-16,12 0-1 0,-12 0-8 0,9 0 0 0,-9 0 1 16,15 0 4-16,-15 0 6 0,11 0-18 15,-11 0 0-15,15 0 7 0,-15 0 2 16,24 15 3-16,-19-13-6 0,-2-1 6 0,2 1-9 15,2 1 7-15,-6-1 4 0,4-2-9 0,-5 2 0 16,8 1 5-16,-5 0 1 0,1-1-1 0,0 0-2 16,0-1-3-16,-1 1 0 0,0 1 9 15,2-2-14-15,-2 2 8 0,-1-3-7 0,3 1 14 16,-4 1 1-16,4 0-17 0,-2-2 4 16,-3 2 9-16,2 0-2 0,1 0-10 0,1-2 17 15,-4 0-11-15,0 2-3 0,3-2-9 0,-3 2 22 16,1-1-15-16,1-1 9 0,-2 3-2 0,0-2 11 15,2 1-11-15,-2 1 3 0,3-3 2 16,-3 2 4-16,0 0-11 0,0 0 6 0,0-1-12 16,1-1 9-16,1 4 7 0,-2-1 3 0,0 2 2 15,0-3-2-15,0 0 3 16,0 1-16-16,0 0 12 0,0-3-7 0,0 0 11 0,0 0 1 16,0 0-14-16,0 0 8 0,0 0 3 0,0 12 0 15,0-12-12-15,0 0 4 0,0 10 4 0,0-10 2 16,0 0-13-16,0 11 1 0,0-11 5 15,0 0 4-15,0 10-3 0,0-10 0 0,0 0 13 16,0 13-14-16,-18-1 13 0,18-8-2 0,0 0-11 16,0 0 5-16,-3-2-8 0,1 3 15 15,2-2 14-15,-1 1-20 0,-1 2 13 0,-1-4-7 16,0 0 9-16,0 2 6 0,3-4-2 16,0 0-15-16,0 0 29 0,0 0-27 0,0 0-1 15,0 10 3-15,-18 1 1 0,11-6 27 0,2-2-19 16,4 1-15-16,-1-2 25 0,-6 0-8 15,2 1-23-15,-1 3-3 0,1-3-2 0,-1 0 6 0,-1-2 26 16,0 5 7-16,0-3-11 0,1-1-29 16,-4 3-4-16,3-2 46 0,-2-1-39 0,1 0 2 15,1 0 13-15,-2 0-14 0,2-1 4 16,0 4-2-16,-2-5-1 0,2 2-12 0,0-1 20 16,0-1 7-16,0 4-1 0,0 1-15 0,-4-5 8 15,4 2 3-15,2-1 24 0,-2 2-30 0,1-3 0 16,5 4 3-16,-6-4-3 0,2 2 3 15,1-2 2-15,2 1 19 0,-4-1-18 16,2 0 2-16,-1 2 14 0,3-2-18 0,0 0 2 16,-4 2-6-16,5-2 22 0,2 0-19 0,0 0 17 15,0 0 1-15,0 0-25 0,-9 0-1 16,9 0 2-16,0 0 31 0,-13 0-18 0,13 0-3 16,0 0-1-16,-13 0 15 0,-2-15-12 15,12 13 5-15,-2 2-9 0,0-2-19 0,2-3 17 16,2 5-1-16,-3-2-24 0,3 2-41 0,-1-3-27 15,-3-2-65-15,2 0-65 0,3 1 19 16,-3-4-276-16,3 1 70 0,3 0 16 0,-3-3 41 16,0 10 17-16,19-30 22 0,-9 18 33 15,1-12 6-15,1 17-19 0</inkml:trace>
  <inkml:trace contextRef="#ctx0" brushRef="#br0" timeOffset="1191">85 201 599 0,'0'0'173'0,"2"0"6"0,-2 0-16 0,0 0-14 16,-2 3-14-16,4-3-11 15,-2 0-3-15,0 0-4 0,0 0-20 0,0 1-21 0,0-1 0 16,0 0-22-16,-2 0 2 0,2 2-3 0,0-2-2 16,0 0-10-16,-1 0-11 0,2 0 0 0,-2 0 10 15,1 0 3-15,-2 0-7 0,2 0-9 16,0 0 14-16,0 0 10 0,0 0-6 0,0 0-14 15,0 0-2-15,0 0 4 0,0 0 13 16,0 0 8-16,0 0-9 0,0 0 17 0,0 0-15 16,0 0-12-16,0 0 2 0,0 0 3 0,0 0 1 15,0 0-20-15,0 0-9 0,0 0 18 0,0 0-17 16,39-33-8-16,-34 29 24 0,-3 0-26 16,4 2 0-16,0-4 1 0,1 2 6 0,-2 0 11 15,4-2-11-15,-5 2-10 0,2-2-6 16,-1 3 5-16,2-3 4 0,1 2-7 0,-5-2 8 15,3 0 15-15,1 1-29 0,-2 1 18 16,-1-1-13-16,3 0 1 0,-2 0 1 0,1 2 15 16,1-3-14-16,-4 2-8 15,2 0 20-15,1 0-10 0,-4 1 1 0,3-2 18 0,0 0-26 0,-1 3 5 16,1-4 19-16,2 2-11 0,-4 0-12 16,-1 2 0-16,1-2 4 0,3 1 12 0,-6 2-4 15,4-1-12-15,-3-2 4 0,2 2 4 0,-3-2-9 16,4 4 13-16,-1-1-9 0,-1 1 15 15,-1-2-8-15,-1 2 0 0,5-3-9 0,-5 2 19 16,0-2-25-16,2 3 7 0,-1-3 6 16,2 3-13-16,-3 0 2 0,0 0 6 0,0 0 12 15,0 0-3-15,2 0-9 0,0-2 12 0,-1 2-18 16,3 2-1-16,-3-2 4 0,-1 2-1 0,5-1 7 16,-5-1-6-16,3 4-7 0,1-1 14 15,-4-1-5-15,3 1 14 0,-2 1-10 0,3 0 1 16,-1-2-13-16,2 2 4 0,-2 0 0 15,0 2 5-15,4-2-1 0,-4 2-2 0,2-2 11 16,-5 1-8-16,6-1 8 0,-3 0-12 0,6 2 14 31,-5 0-18-31,1 0 22 0,-2 0-12 0,2-1-5 0,2 4 17 0,-6-6-1 0,6 5-12 16,7 6 17-16,-10-3-10 0,2-4-4 16,-1 2 29-16,-3-1-20 0,2-2 0 0,0-1-8 15,1 2 18-15,-4-2-19 0,4 0 26 0,-5-2-29 16,3 3 1-16,1-2 12 0,-1 2-8 15,2 0-13-15,-5-2 10 0,6 0 22 0,-6 4-14 16,3-3-10-16,-3 0 8 0,5-2 28 0,-5-1-27 16,3 4 6-16,-3-2-14 0,0-1 3 15,4 1 0-15,-4 1 0 0,3-3-14 0,-2 0-12 16,3 1-57-16,-4-1-49 0,0-2 14 0,0 3-281 16,3-3 3-16,0 0 62 0,-1 0-27 0,4 0 62 15,-6 0 3-15,0 0-11 0,0 0 13 16</inkml:trace>
  <inkml:trace contextRef="#ctx0" brushRef="#br0" timeOffset="2004">765 386 519 0,'0'0'223'0,"-5"0"-68"0,3 0 27 16,2 0-27-16,-3 0-13 0,3 0-22 0,0 0 17 16,0 0-7-16,3 0-27 0,-3 0-5 15,0 0-16-15,-4 0-12 0,4 0-23 16,-2 0 14-16,2 1-16 0,0-1 5 0,2 0-20 15,-2-1 7-15,-2 2-8 0,4-1 17 0,-4-1-19 16,2 2-8-16,2-1 15 0,-1 0-14 16,-1 0-14-16,0 0 30 0,0 0-12 15,3 3-2-15,1-3-1 0,-4 0 10 0,3 1-4 16,-3-1-5-16,0 0-6 0,0 0 8 0,23 4-4 16,-17-2-10-16,2 0 9 0,2 0-6 15,1 0-7-15,-1-2 13 0,1 2-2 0,-1 0-22 16,3-1 18-16,14 1-12 0,-9 1 7 0,-18-3-6 15,18 0 9-15,-2 0-3 0,-3 0 1 16,2 0 2-16,-4 0-9 0,0 0 10 0,-1 0-22 16,1 0 25-16,-1 0-7 0,-10 0-17 0,15 0 3 15,-15 0 19-15,11 0-7 0,-11 0 24 16,14 0 12-16,-14 0 0 0,10 0-12 0,-10 0 15 16,0 0-23-16,11 0 5 0,-11 0-28 15,0 0 23-15,10 0 6 0,-10 0-24 0,0 0-9 16,0 0-24-16,13 0-13 0,-13 0-29 15,0 0-38-15,8 4-27 0,-9-4 14 0,-3-2-193 16,3 2-56-16,-1 0 26 0,2 0 23 16,-2 0 5-16,-1 0 40 0,3 0-47 0</inkml:trace>
  <inkml:trace contextRef="#ctx0" brushRef="#br0" timeOffset="2473">788 567 529 0,'-5'0'235'0,"1"2"-29"0,0-2-12 16,2 0-39-16,-3 0-4 0,4 2 0 0,-1-2-18 15,-1 0-17-15,1 0-5 0,0 0 0 16,-1 0-24-16,2 2 9 0,-1-2-23 0,0 0-8 16,-1 0 10-16,6 0-22 0,-3 0 3 0,0 0 6 15,0 1-17-15,0-1-16 0,0 0 11 16,0 0 0-16,4 4 0 0,0-4 7 0,3 1-19 15,-2-2 2-15,1 2-10 0,4-1 5 0,-2 0-8 16,0 2-10-16,2-2 16 0,1 2-27 16,-11-2 14-16,10 0-6 0,1 0-3 0,0 0 11 15,1 0-5-15,-2 0 14 0,14 10-9 0,-16-8-13 16,2-2 4-16,3 2-8 0,-7-2 5 16,2 2 0-16,2-2 0 0,-4 0 11 0,2 0-24 15,2 1 11-15,-8 1-28 0,-2-2-42 0,0 0 7 16,0 0-239-16,14 0-89 0,-14 0 31 0,15 0 34 15,6 0 16 1,14-17 34-16,-7 10-3 0,3-2 36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1-11T05:56:54.384"/>
    </inkml:context>
    <inkml:brush xml:id="br0">
      <inkml:brushProperty name="width" value="0.05" units="cm"/>
      <inkml:brushProperty name="height" value="0.05" units="cm"/>
      <inkml:brushProperty name="fitToCurve" value="1"/>
    </inkml:brush>
  </inkml:definitions>
  <inkml:trace contextRef="#ctx0" brushRef="#br0">0 496 526 0,'0'0'190'16,"0"0"-61"-16,0 0 9 0,0 0-12 0,0 0 7 16,0 0-9-16,0 0-11 0,0 0-13 15,0-20 5-15,0 20 1 0,0 0-21 0,0 0 7 16,0 0-12-16,0 0-6 0,0 0 2 0,0 0-20 16,0 0 0-16,0 0 13 0,0 0-22 0,11-30-2 15,-9 29-11-15,4 1 3 0,2 0-8 16,-1 0-1-16,-1 0-15 0,3 0 12 0,-3 0 4 15,-6 0-2-15,0 0-13 0,11 0 2 16,1 0-16-16,1 0 11 0,-5 0 0 16,5 0 2-16,-13 0-24 0,14 0 22 0,-3 0-1 15,1 0-3-15,2 0 3 0,-1 0-2 16,-1 0-4-16,-1 0-7 0,4 0-8 0,6 0 11 16,1 0 7-16,-1 0 10 0,-4 0-13 0,3 0-5 15,-6 0 5-15,1 0 2 0,-1 0-10 16,1 0 12-16,-2 0-8 0,-2 0-5 0,1 0 20 15,-4 0-21-15,-8 0 12 0,14 0-18 0,1 0 16 16,-4 0-4-16,-1 0 8 0,4 0-20 16,-4 0 14-16,11 0-10 0,-1 0 0 0,1 0 11 15,-2 0 0-15,-4 0 2 0,-1 0-9 0,-3 0 16 16,2 0-11-16,-1 0 2 0,-3 0 3 16,1 0 8-16,1 0-25 0,-1 0 20 0,3 0-3 15,-2 0 1-15,9 10-2 0,2-10-15 0,28 17 10 16,-29-13 0-16,-2-4-14 0,-2 0 17 0,-1 0 8 15,0 2-27-15,-6-2 21 0,3 2-6 16,-4-2 12-16,3 0-10 0,-3 0 10 0,-9 0-25 16,0 0 28-16,12 0-18 0,-12 0 15 15,14 0 9-15,-14 0 6 0,10 0 15 0,-10 0-13 16,13 0 11-16,-13 0-15 0,10 0 3 0,-10 0-15 16,0 0 13-16,13 0-8 0,-13 0 10 0,0 0-10 15,0 0-15-15,9 0 3 0,-9 0 15 16,0 0 6-16,0 0-24 0,0 0 2 15,13 0 2-15,-13 0-5 0,0 0 0 0,0 0-18 16,0 0-66-16,0 0 7 0,0 0-334 16,15-11 33-16,-17 10 1 0,-4 1 83 0,4-2-61 15,-6 2 26-15,2 0 47 0,1 3 30 16</inkml:trace>
  <inkml:trace contextRef="#ctx0" brushRef="#br0" timeOffset="923">381 790 264 0,'-5'-5'210'15,"5"2"-44"-15,0 2-13 0,-1-1-52 0,1-2 40 16,-2 0-39-16,2 2 21 0,-2 1-16 0,4 1-11 16,-4-2-16-16,-1 0-2 0,3 2 0 15,0-2 9-15,-1-1-20 0,-4 2-7 0,5 1 12 16,3 0 1-16,-6 0-1 0,3-2 5 16,0 2-9-16,0 0-8 0,-2-1 5 0,2 1 2 15,0 0-11-15,0 0-1 0,0 0-2 0,-2 0-12 16,2 0 0-16,0 0 6 0,0 0-9 0,0 0-9 15,0 0 2-15,0-3-13 0,0 3 7 0,0 0 7 16,0 3-17-16,0-2 2 0,0-1 7 16,0 2-17-16,0-1 9 0,0-1-8 0,0 3 4 15,0-1 1-15,-1 0-18 0,1 0 11 16,0-1 6-16,-3 5-13 0,1-2 7 0,2 2 0 16,0 0-8-16,0 1 13 0,-2 0-2 0,-1-2-4 15,3 2 8-15,0 3-14 0,0-10 0 0,0 0 8 16,0 9 12-16,0 3 8 0,0-2-19 15,0 0 10-15,0 2 9 0,0 4-13 0,0 5 5 16,0-4 3-16,0 0-3 0,0-3 8 16,-10 3-17-16,-4 10 6 0,14-19-3 0,-8 15-1 15,5-6 24-15,-1-1-23 0,3-1-11 0,1-15 11 16,0 13-4-16,0-1 29 0,0-3-12 0,0 0-7 16,0 2-19-16,0 1 6 0,0-4 1 15,0 3-3-15,0-1-13 0,0-10 37 16,0 11-1-16,0 1-25 0,0-4 17 0,0-8 9 15,-18 26-13-15,16-19-31 0,2-3 20 16,0 5 11-16,-1-4-17 0,1 1 30 0,0-2-39 16,-4 0 34-16,3 2-30 0,1-4 9 0,0 2 26 15,-2 0-2-15,2-1-46 0,0-3 5 0,-1 2-44 16,1-2-47-16,0 0-79 0,0-2 18 16,1-1-245-16,-1-1 1 0,2-2 10 0,4-3 81 31,4-7 42-31,1 0-21 0,4 2 17 0,-2-4-39 0</inkml:trace>
  <inkml:trace contextRef="#ctx0" brushRef="#br0" timeOffset="1565">491 766 499 0,'0'-2'253'0,"0"0"-25"0,3-1-25 15,-6 2-12-15,6-1-37 0,-3 1-11 0,2-2-6 16,-2 1-16-16,0 1-23 0,0 1-1 0,2-3-5 16,1 3-19-16,-3-2-20 0,0 2-1 15,1-2 4-15,-2 2-6 0,2 0-20 0,-2 0 16 16,1 0-20-16,0 2 13 0,1-2-8 16,-1 6 2-16,0-4 0 0,0 2 4 0,0-2 5 15,0 4-1-15,0-1-3 0,0 1-6 0,0-2-12 16,0 2 10-16,2 2-4 0,0-2 5 0,1 0-2 15,-1 2 21-15,-2-8-18 0,0 0-10 16,0 11-5-16,0-1 9 0,0 0 9 0,0-10-15 16,0 14 23-16,0-2-29 0,0-2 24 15,13 11-27-15,-10-11-5 0,0-2 20 0,-1 1-24 16,-2 1 7-16,6 17-8 0,-3-10 0 0,2-2 32 16,0-3-29-16,-3-4 24 0,1 3-13 0,3-3-22 15,-1-1 8-15,-5 2 19 0,5-1-12 16,-2 0 5-16,2-1 1 0,-2-1-13 15,1 1-14-15,-3-1 32 0,2 3-19 0,2-4 30 16,-3 3-5-16,3-2-28 0,-4 2 13 0,6-5-9 16,-6 6-9-16,8-4 5 0,-5 3 1 15,1-4-12-15,2 3 12 0,-2 0 2 0,4-1 28 16,-1-2-39-16,-1 2 34 0,-4-4-33 16,5 0 16-16,0 3-39 0,2-5-17 0,-4 3-21 15,3-2-5-15,-1 1-68 0,-2-2-22 16,-6 0 15-16,0 0-214 0,0 0-44 0,11 0 75 15,-11 0 7-15,27-15-4 0,-19 9 1 0,9-8 50 16</inkml:trace>
  <inkml:trace contextRef="#ctx0" brushRef="#br0" timeOffset="2430">840 623 556 0,'-3'-5'198'0,"3"4"-33"0,0-3-20 16,0 4-9-16,-2 0-11 0,2-2-12 0,0 0-12 0,0 1-30 16,-2-1 16-16,4-1 5 0,-4 1-19 0,1 2-10 15,1-2-1-15,-3 2-5 0,1 0-3 16,2-1-32-16,0 1 19 0,2 0-10 0,-4 0 0 15,0 0-1-15,2-2-1 0,2 4-22 16,-4-2 15-16,2 1 2 0,0 1-15 0,0-2 26 16,2 5 5-16,-2-3-19 0,0-1 9 0,2 5 3 15,-2 0-10-15,-2-1 0 0,2-1 2 16,0 3 8-16,0-2-2 0,-2 3 1 0,2 0 9 16,-3 0 13-16,2 0-9 0,1-8-13 0,0 0-5 15,0 14 5-15,0-3-8 0,0 1 8 16,0-3-4-16,0 1 2 0,0 2-4 0,0 1 3 15,0-4 4-15,0 2 4 0,0-1-2 16,0 0 1-16,0 0-7 0,0 2 9 0,-21 23 3 16,19-16-23-16,0-3 17 0,-3-2-14 15,4-3-13-15,-2-1 33 0,-2 16 0 0,1-11-11 16,3-1-32-16,-1-1 5 0,-1-2 0 16,3 2 2-16,-2-5 21 0,1 0-25 0,1 0 24 15,-2 2-14-15,-3-3-20 0,5 3 15 0,0-2-8 16,0-8-9-16,0 0 20 0,0 14 10 15,0-2 0-15,0-3-36 0,0 1 7 0,0 0-1 16,0-10 9-16,0 14-7 0,0-2 21 16,0-1-18-16,0-1 4 0,0-1 2 0,0 1 22 15,0 0-34-15,0 0 13 0,0-10 16 0,0 14-18 16,0-2 29-16,0-3-11 0,0 2 12 0,0-2-9 16,0 1-9-16,0-10-2 0,0 12-2 15,0 0 2-15,0 5-13 0,0 1 47 16,-11-5-43-16,11 1 20 0,0-3 7 0,-10 7 13 0,10-11-24 15,-1 0-16-15,1 1 36 0,-5-2-51 0,5-2 16 16,0-1 10-16,0 2-23 0,0-3 18 16,0-2-2-16,0 0 25 0,0 0 8 0,0 0 0 15,0 0-4-15,0 0-2 0,0 8 4 16,0-8-4-16,0 0 8 0,0 0-4 0,0 0-30 16,0 13-34-16,5-15-61 0,-10-4-79 0,5 0 15 15,0-3-302-15,0 4 22 0,0-5 0 16,0 3 82-16,11-13 32 0,-11 11-23 0,10-18 43 15,3 3-19-15,-5 0 63 0</inkml:trace>
  <inkml:trace contextRef="#ctx0" brushRef="#br0" timeOffset="3778">273 899 446 0,'0'0'149'15,"0"0"-21"-15,0 0-16 0,0 0-14 0,0 0-13 16,0 0-8-16,0 0 6 0,0 0-25 16,0 0 52-16,0 0-31 0,0 0-13 0,0 0-3 15,0 0-20-15,0 0 7 0,0 0-9 16,0 0 0-16,0 0-9 0,0 0-12 0,0 0 21 15,0 0 0-15,0 0-25 0,0 0 29 0,8-18-12 16,-3 18-34-16,-2 2 18 0,2 0-7 16,-2 0 45-16,2-2-23 0,0 6-11 0,-4-4 20 15,6-2-47-15,-6 4 27 0,4-2-5 0,-1-2-2 16,0 6-12-16,-2-6 30 0,4 2-11 16,-1 0 14-16,-1-1 5 0,-3 1-23 0,4 1-24 15,0-1 14-15,-4-2-9 0,3 2 22 16,-4-2 4-16,0 0 3 0,0 0-26 0,0 0 12 15,0 0-3-15,0 0-11 0,11 0 9 0,-11 0 3 16,0 0-23-16,0 0 13 0,0 0-2 0,0 0 11 16,10 0-22-16,-10 0-12 0,0 0-3 15,0 0-36-15,0 0 8 0,0 0-58 16,0 0-78-16,19-9-29 0,-19 8-65 0,0-3 12 16,-1-2-68-16,-3 4 22 0</inkml:trace>
  <inkml:trace contextRef="#ctx0" brushRef="#br0" timeOffset="4513">388 769 543 0,'1'0'175'0,"-1"0"-41"0,-1 0-15 0,5 0 5 16,-4 0-3-16,0 0-21 0,0 0 4 0,-3 0-58 15,3 0 34-15,-1 0-29 0,2 0 17 16,-1 0-5-16,-1 0-12 0,1 0-10 0,1 2 7 15,2-2-3-15,-3 4-8 0,0-4 5 0,-3 3-12 16,6-2 8-16,-1 1 7 0,0-1-38 16,-1 5 16-16,4-4 21 0,-5 1-11 0,0 2 26 15,5 0-23-15,-3-1 17 0,1-1-17 0,2 4 21 16,-4-2 4-16,4 3-12 0,-2-2-7 16,4 2-6-16,-2 0 16 0,-2 0-2 0,2-2-8 15,0 1 10-15,-2 1-22 0,10 14 18 0,-7-3-9 16,1-5 14-16,4 1-36 0,4 4 9 15,-6-7 12-15,0-2-11 0,-1 2-1 0,6 1-10 16,-7 2 19-16,-1-4-9 0,1-4-1 16,1-2-16-16,-2 3 27 0,-4-2-23 0,4 2-1 15,-3-2 3-15,4-1 12 0,-2 1-23 0,3 1 21 16,-3-2-11-16,0 3-5 0,-1-2-2 16,3 2 20-16,6 7-18 0,-3-1 11 0,1-5-27 15,-6 2 14-15,4-2 33 0,0-2-34 0,-1-2-2 16,-2 1 8-16,-3 2 17 0,2-2-5 15,15 10-10-15,-10-6-25 0,-2 3-6 0,0-5 15 16,-1 0-2-16,1-2 2 0,-3 1 24 16,1-2-22-16,-2 2-7 0,0-2 10 0,3 0-12 15,-4 1 26-15,2 0-18 0,1 1 3 0,1-4-10 16,-4 5 16-16,2-2-11 0,0-3 4 16,0 3 13-16,0-2 4 0,-1 2-20 0,0 0 1 15,2-4-9-15,-1 3 23 0,-3 0-11 16,-1-3-3-16,6 1 16 0,-6 1 2 0,4 0-24 15,-3 2 4-15,4 0 25 0,-6-4-36 0,5 2 7 16,-2 0 10-16,4-1-3 0,-6 2 1 16,3-3-47-16,-1-1-59 0,0 1-77 0,0-2 18 15,-3 0-255-15,0 0 29 0,0 0 33 16,0 0 5-16,13-21 82 0,-9 14 6 0,0 0-3 16,11-16 21-16</inkml:trace>
  <inkml:trace contextRef="#ctx0" brushRef="#br0" timeOffset="6046">1404 20 455 0,'0'0'165'0,"0"0"4"0,0 0-21 0,0 0-29 15,0 0-37-15,0 0 34 0,0 0-16 0,0 0-8 16,0 0 8-16,0 0-39 0,0 0 16 15,0 0 5-15,0 0-3 0,0 0-16 0,0 0-11 16,0 0 4-16,0 0 1 0,0-20-11 0,0 20-14 16,0 0 14-16,0 0-8 0,0 0-4 0,0 0-14 15,0 0 11-15,0 0-8 0,0 0 0 16,0 0-9-16,0 0 13 0,0 0 2 0,0 0-10 16,0 0 4-16,0 0-3 0,0 0 10 15,0 0 1-15,0 0-32 0,0 0 14 0,0 0 7 16,0 0 7-16,0 0-4 0,0 0-9 0,0 0-22 15,0 0 21-15,0 0-3 0,-21 0 2 16,21 0-3-16,0 0-1 0,0 0-12 0,0 0 16 16,0 0 1-16,0 0-6 0,0 0 6 0,0 0 7 15,0 0-14-15,0 0 9 0,0 0-6 16,-23 0-7-16,2 20 4 0,21-18 12 0,-1 4-1 16,-1-6 3-16,-3 2-16 0,5 3 8 0,-6-2-5 15,6 1-3-15,-2 1 8 0,0 0-2 0,-1 1-23 16,3-5 15-16,-1 5 3 0,-1 0-12 15,-3 0-4-15,5-1 17 0,-5-2-4 16,4 4 13-16,-1-1 0 0,-3-2-4 0,4 0 3 16,1 2 6-16,-2 0-5 0,-3-3-2 0,5 4-5 15,-3-3-7-15,-2 1 7 0,5 0-1 0,0-2-2 16,-2-1 1-16,-1 6 11 0,2-4-15 16,1 0 7-16,-2 2 4 0,0-1-19 0,-3 0 13 15,5 0-2-15,-1-3 8 0,-2 4 15 16,1-4-22-16,2 2 2 0,0 0 17 0,0 0-13 15,-2 0-11-15,1-2 18 0,-4 1-19 0,5 4 9 16,0-6-4-16,0 5-5 0,-2-1 12 0,-3-2 6 16,5 5-19-16,-1-3 7 0,-2-1-9 15,3 3 19-15,0-4-20 0,-2 3 16 16,2 0-16-16,-2 0-5 0,1 0 6 0,-3-1 11 16,3 0 3-16,1-1 0 0,-2 1-21 0,-1 1 34 15,3 0-26-15,-3 0 5 0,3 2 7 0,-1-4-10 16,-1 0 15-16,2 1-7 0,0 2-20 15,0-2 29-15,0 2-6 0,-3-4-20 0,3 5 13 16,0-4-11-16,0 2 16 0,0-1-23 16,0-5 9-16,0 0-1 0,0 0 9 0,0 13 9 15,0-13-21-15,0 12 19 0,0-12-17 0,0 10 19 16,0-10-13-16,0 15-12 0,0-5 35 16,0-10-12-16,0 9-12 0,0-9 4 0,0 12-8 15,0-2-3-15,19 5 16 0,-19-7-16 16,3-1 7-16,-1 4 6 0,1-5-2 0,-2 2-4 15,1 0 15-15,3-3-11 0,0 3-6 0,-2 0-3 16,-1 0 10-16,2 0-10 0,3-1 0 0,-5 2 12 16,2-1 11-16,-2-1-26 0,4-2 17 15,-4 3 4-15,5 1 2 0,-3-3-16 16,0 1 22 0,7 11-31-16,-5-5 19 0,-2-1-10 0,2-2 9 0,-1 0 1 0,-2-4-5 0,2 2-3 15,-3-3 6-15,-1 4-10 0,6-4 13 16,-2 3-7-16,-4-2 14 0,4-2-4 0,-2 2-2 15,2 0-10-15,2-1 22 0,-4-2-28 16,0 3 12-16,-1-1-3 0,-1-3 4 0,1 2 11 16,3 0-4-16,-5 0-14 0,5-2 15 0,-2 2-4 15,-3 0-18-15,2-3 4 0,1-1-4 0,-2 2-8 16,-1 0-30-16,0-2-66 0,5 0 12 16,-5 0-282-16,0 0-4 0,0 0 23 0,10-15 18 15,-4 7 62-15,7-13-5 0,-3-2 46 16,5-2-7-16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1-11T05:57:11.269"/>
    </inkml:context>
    <inkml:brush xml:id="br0">
      <inkml:brushProperty name="width" value="0.05" units="cm"/>
      <inkml:brushProperty name="height" value="0.05" units="cm"/>
      <inkml:brushProperty name="fitToCurve" value="1"/>
    </inkml:brush>
  </inkml:definitions>
  <inkml:trace contextRef="#ctx0" brushRef="#br0">0 53 487 0,'0'-2'220'0,"1"-3"-42"0,-1 1 11 0,0 3-45 16,5-1-7-16,-5 0-2 0,0 0 11 15,2-1-7-15,-2 3-15 0,0 0-18 0,0 0 6 16,0 0-16-16,0 0-10 0,0 0-7 0,0 0-9 16,0 0-11-16,0 0-24 0,0 0 5 15,0 0 0-15,0 0-2 0,0 0-8 0,27-23-16 16,-23 21 11-16,0 2 3 0,3-2-3 0,-1 2-7 15,-2-2-8-15,2 1-3 0,2 1 15 16,-3-2-16-16,3 2 9 0,-1 0-20 0,-7 0 13 16,0 0-4-16,9 0-2 0,-9 0 7 0,12 0-13 15,-12 0 3-15,14 0-7 0,8 17 19 0,-15-14-10 16,-1 2-11-16,-1-1 23 0,13 11 3 16,-10-4-1-16,2 0-15 0,-6 1 6 0,1-2 17 15,-2 0-1-15,-1 3-14 0,3-5 18 0,-5 2-2 16,8 11-18-16,-6-2 16 0,1-3-3 15,-1 0 12-15,-2-16-19 0,0 10 7 0,0 2 1 16,0-2-12-16,0-1 27 0,0 2-26 16,0-1 11-16,0 0-12 0,0-10 5 0,0 13 12 15,0-1-5-15,0-2 14 0,0-1-24 0,0-9 6 16,0 14 9-16,0-4 7 0,0-10-35 0,0 12 23 16,0-12-13-16,0 12 13 0,0-12 1 15,0 10-24-15,0-10 8 0,0 10 12 16,0-10 10-16,0 0-17 0,0 0 36 0,0 10 6 15,0-10-9-15,0 0 29 0,0 0-7 0,0 0-8 16,0 0 8-16,-10 17-6 0,11-17-6 0,-1-2 19 16,2-3-8-16,0 0-6 0,1-1-23 15,-1-2-12-15,2 0-2 0,1 1-2 0,0-4-3 16,-3 4 0-16,17-15-3 0,-9 3-1 16,-4-4 0-16,6 10-2 0,-9 0 13 0,5 1-14 15,-2 3-2-15,6-12-15 0,-3 7-1 0,0-4 3 16,2 1 0-16,-3 7 0 0,-2 4-6 0,-1-6 1 15,0 1 2-15,2 7-15 0,-1-4 18 0,-1 0-2 16,-2 2 9-16,5-3-5 0,-5 6-36 16,2-2 25-16,0-2 16 0,-2 4-8 0,2-4-12 15,-1 5-1-15,3-5-6 0,-4 3-1 16,2-1 16-16,-2 3-14 0,5 0 31 0,-3-5-29 16,-3 4-4-16,4-1 36 0,-4 2 0 15,4-2-25-15,-1 2 1 0,-2 0 24 0,1 0-32 16,-3 0 6-16,-1-1 1 0,2 2 18 0,-2-1 15 15,5 2-37-15,-4-2 14 0,3-1 15 0,-4 3-31 16,1 0 3-16,-1 0 21 0,0 0-9 16,0 0 10-16,0 0-6 0,0 0-24 0,4 8 12 15,0-3 7-15,-4-5-9 0,2 6 11 0,-2-2 5 16,0 2-24-16,0-1 6 0,0 0 10 16,3-1 0-16,-3 4 30 0,2-3-30 0,-2 3 3 15,0-1 17-15,0-7-26 0,0 0-1 0,0 12 14 16,0-1 30-16,0-2-35 0,0-9 4 15,0 16-4-15,0-4 8 0,0-2 1 0,0 1-8 16,0-1 12-16,0 1 12 0,0 1-9 16,0-2 23-16,0 0-15 0,0 9 0 0,0-4-15 15,0 0 14-15,0 1-12 0,0-2 8 0,0 0-10 16,0 0 9-16,0-4-7 0,0 1 5 16,0-11-5-16,0 11 13 0,0 0 25 0,0 0-21 15,0-1-23-15,0-10 31 0,0 14-36 16,0-4 38-16,0-10-37 0,0 12 15 0,0 0-6 15,0-12-12-15,0 9 31 0,0-9-25 0,0 10-39 16,0-10-17-16,0 0-33 0,0 0-94 0,0 0 18 16,-5 17-294-16,5-21 62 0,0-1 16 15,0-2 13-15,0 0 57 0,3-4 11 0,13-9 19 16,-8-6 21-16,2 5-7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1-11T05:57:04.156"/>
    </inkml:context>
    <inkml:brush xml:id="br0">
      <inkml:brushProperty name="width" value="0.05" units="cm"/>
      <inkml:brushProperty name="height" value="0.05" units="cm"/>
      <inkml:brushProperty name="fitToCurve" value="1"/>
    </inkml:brush>
  </inkml:definitions>
  <inkml:trace contextRef="#ctx0" brushRef="#br0">743 357 371 0,'0'0'180'0,"0"0"-47"0,0 0-4 15,0 0-51-15,0 0 29 0,0 0-20 0,0 0-20 16,0 0-26-16,0 0 28 0,0 0-35 16,0 0 23-16,0 0 7 0,0 0 12 0,0 0-30 15,0 0-1-15,0 0-15 0,0 0 2 16,0 0 20-16,0 0-17 0,0 0-29 0,0 0 21 15,0 0 14-15,0 0-17 0,0 0-17 0,0 0 15 16,0 0 11-16,0 0-10 0,0 0-4 0,0 0 4 16,0 0 13-16,0 0 4 0,0 0-2 15,0 0 1-15,0 0-19 0,0 0-7 0,0 0-5 16,0 0 14-16,0 0-10 0,0 0 20 16,0 0-18-16,0 0 22 0,0 0-42 0,0 0 5 15,0 0 12-15,0 0 6 0,0 0-14 0,0 0 26 16,-23 0-8-16,23 0 16 0,0 0-13 15,0 0 0-15,-29 27-3 0,22-25-7 0,6-2 14 16,-4 2-7-16,2-2-9 0,-2 0 12 16,-2 2-12-16,7-2-9 0,-3 0-1 0,-2 2 5 15,2-2 7-15,0 0 6 0,-1 0-1 0,4 0 6 16,0 0 0-16,0 0-8 0,0 0 4 0,0 0 6 16,0 0-7-16,0 0 27 0,-11 0-11 15,11 0-10-15,0 0 6 0,-13 0 4 16,13 0-19-16,0 0 3 0,-9 0 4 0,9 0-13 15,0 0 18-15,-13 0 14 0,13 0-29 0,0 0 19 16,-10 0-24-16,10 0 6 0,0 0 8 16,-13 0-19-16,13 0-2 0,0 0 21 0,-10 0-10 15,10 0-13-15,0 0 23 0,-11 0-22 0,11 0 23 16,0 0-20-16,-15 0 13 0,15 0-5 16,-9 0-12-16,9 0 22 0,0 0-22 0,-12 0 10 15,12 0 8-15,0 0 7 0,-11 0 3 0,-2-13-9 16,8 13-20-16,2-4-4 0,0 4 34 15,3 0-26-15,0 0 9 0,0 0-2 0,0 0 15 16,0 0-29-16,-12 0-2 0,12 0-5 0,0 0 36 16,0 0-24-16,-11 0-4 0,11 0 22 15,0 0 0-15,-14 0-24 0,14 0-1 0,0 0 12 16,-10 0-13-16,10 0 2 0,0 0 1 0,-13 0 2 16,13 0 8-16,0-8 2 0,-13 8-14 15,-5-12 26-15,15 10-32 0,-4 2 25 0,6 0-18 16,-6-3 4-16,6 3 8 0,-6-2-11 0,2 2 19 15,2 0 3-15,-2 0-28 0,2 0 21 16,-2 0-12-16,4 0 20 0,-4 0-16 0,3 0 8 16,-4-3-10-16,2 3 3 0,1 0-15 0,-5-2 6 15,3 0 1-15,4 2-8 0,-6-3 18 16,1 3 2-16,4 0-9 0,-4 0-7 0,6 0 23 16,0 0-19-16,0 0-12 0,0 0 39 15,-10 0-2-15,10 0-27 0,0 0 16 0,-13 0-25 16,13 0 10-16,0 0 0 0,-13 0 2 15,13 0-9-15,0 0 0 0,-10 0 19 0,10 0-5 16,0 0 4-16,-13 0-11 0,13 0 0 0,0 0 26 16,0 0-3-16,-9 0-30 0,9 0-2 0,0 0 15 15,0 0-2-15,-12 0 12 0,12 0-22 16,0 0 28-16,0 0-29 0,0 0 30 0,-11 0-23 16,11 0-8-16,0 0 32 0,0 0-1 15,-11 0-26-15,11-9-5 0,0 9 0 0,0 0 10 16,-13 0-1-16,13 0 6 0,0 0 16 15,0 0-22-15,-10 0-12 0,10 0 3 0,0 0 38 16,0 0-18-16,-13 0 1 0,13 0-10 0,0-10-12 16,0 10 26-16,-8 0-16 0,8 0 0 15,0 0 12-15,0 0-13 0,-13 0-14 0,13 0 6 16,0 0 28-16,-16-15-14 0,14 13 0 0,-1 2 15 16,1 0-15-16,1 0-5 0,1-3 15 15,-5 3 7-15,5 0 1 0,0 0-23 16,-2 0-4-16,1 0-8 0,1-2 4 0,-4 2 8 15,3 0 15-15,1 0 15 0,-2 0-47 0,-1-1 14 16,1 1 25-16,2 0-28 0,0 0 1 16,0 0 12-16,0 0 20 0,-1-2-11 0,-1 2-17 15,-1 0-11-15,1 0 18 0,-3-2 9 16,4-1-22-16,1 3 16 0,-2 0 9 0,-1 0-18 16,1 0-6-16,-1-1 1 0,0 1 12 0,1 0-16 15,2 0-6-15,-1 0 14 0,1 0 17 0,0 0-7 16,1 0-26-16,-2 0 16 0,-3 0 18 15,3 0-17-15,1 0 20 0,-2 0-24 16,1 0-4-16,-3 0-1 0,4 0 33 0,-1 0-33 16,-1-2 5-16,-1 4 15 0,1-4-4 0,2 4-8 15,-1-2 19-15,-1 0-25 0,-1 1 17 0,3-1-12 16,-3 3 18-16,3-3-6 0,-4 2-13 16,3-2 13-16,1 0-26 0,-2 2 26 15,2-2 15-15,2 0-39 0,-4 1 12 0,0-1-10 16,2 2 31-16,-3-2-20 0,3 0-11 0,0 3 24 15,0-1-15-15,-3 2-8 0,-2-3 33 0,5 2-3 16,-2-1-24-16,2 2-7 0,0-3 3 16,-4 3 8-16,4 1 1 0,0-2-9 0,0 1 34 15,0-2-35-15,0 2 32 0,0 3-2 16,0-7-27-16,0 7 17 0,0-4-5 0,0 1 10 16,0-4-21-16,0 0 16 0,0 0 0 15,0 10-22-15,0-10 23 0,0 0-14 0,0 12 23 16,0-12-9-16,17 24-4 0,-15-19-14 0,0 0 10 15,-1 3 2-15,3-3 8 0,-1 1 6 16,0 0 0-16,-1 0-38 0,-1-2 14 16,-1 5 12-16,5-2 0 0,-3-2-21 0,4 2 11 15,-4 0 8-15,3-2-1 0,-4 2 7 0,4-2-1 16,-2 3 10-16,-1-2-3 0,1-1 1 16,-1 2-25-16,3 2 14 0,-2-5 9 0,2 4-9 15,-4-2-13-15,1-2 23 0,3 4 3 0,-4-4-25 16,4 4-6-16,-3-4-3 0,3 1 34 0,-4 1-37 15,4-1 11-15,-2 2 1 0,2-1-7 16,-3 0 38-16,4 0-31 0,-4 4 20 0,5-5 5 16,-3 1-30-16,3 0 7 0,-4 2 11 0,4-2-11 15,-3-2 0-15,1 2 18 0,0-1-7 16,2-1-19-16,-6 2 2 0,6 0 30 0,-1 0-31 16,-4 0 6-16,3-2 18 0,1 2 0 0,-3-4-13 15,4 4-10-15,-2-3 22 0,-2 1 3 0,3 1-16 16,1-2 3-16,-2 1-10 0,0 0 13 15,-1-2-2-15,4 2-4 0,-4 0 22 16,-1-3-34-16,2 4 37 0,-2-5-20 0,4 2-11 16,-6 3 5-16,6-3 11 0,-7 1-1 0,4-1 8 15,-4-2-19-15,2 1 8 0,0 1 18 16,1 2-34-16,0-2 6 0,0 0-8 0,-1-2 31 16,0 1-12-16,-2 2 8 0,4 1 2 0,-2-4-9 15,-2 4-20-15,2-4 27 0,3 2 1 0,-4-2-21 16,-1 0 16-16,0 0-17 0,0 0 8 15,0 0 16-15,0 0-40 0,0 0 16 0,0 0-5 16,0 10 11-16,0-10-11 0,0 0 3 0,0 9 7 16,15 2 24-16,-15-6-15 0,0-1-18 15,0-2 12-15,0 4-16 0,0-2 25 16,0-2 1-16,3 3-21 0,-3-5 3 0,0 0 23 16,0 0-25-16,0 0 35 0,0 12-13 0,0-12 1 15,0 12-22-15,0-2 11 0,0-10-10 0,0 12 18 16,-18 3-18-16,18-9 1 0,0 0 30 15,-3 1-34-15,-2-1 18 0,3 1 0 0,-1 1-17 16,0 0 18-16,-2-1 9 0,2-2 2 16,-4 3-28-16,3-1 5 0,-3-2 5 0,4 4 0 15,-2-4 16-15,-1 3-2 0,2 0-11 0,-1-2 10 16,-3 1-24-16,-1 11 21 0,2-6 16 0,-1-3-30 16,2 1 11-16,-2-1 17 0,1-2-2 15,1-1-24-15,-1 2-3 0,1-2 20 0,-1 2-5 16,4-3 3-16,-4 4-12 0,3-4-5 15,-3 3 17-15,1-4-29 0,1 4 31 0,0-3-15 16,3 2 9-16,-4-5 13 0,1 4-15 16,-1 0 12-16,2-3-3 0,-1 3-2 0,4-2-27 15,-6 0-8-15,6 0 23 0,-4 2 7 0,2-2-13 16,-2 2-15-16,-2-1 17 0,6-3-16 16,-4 4 14-16,2-2 1 0,-2-1 3 0,3 1 2 15,-3 1-5-15,5-3 25 0,-1 2-38 16,-1-1 35-16,-3 2-23 0,4-5 22 0,1 1-38 15,-4 5 11-15,3-3-2 0,1-1 11 0,0-2 11 16,-3 3-2-16,3-3 8 0,-4 0-22 16,3 4 27-16,1-3-33 0,-2-1 28 0,-1 3-1 15,3-3-14-15,0 0-1 0,3 2 5 16,-6-2 7-16,1 0-31 0,2 3 5 0,0-3 9 16,0 0 22-16,0 1-21 0,0-1 19 0,0 2-26 15,-1-2-1-15,1 1-3 0,0-1 29 0,0 3-19 16,0-3 14-16,0 0 15 0,0 0-25 15,0 0-2-15,0 0 32 0,0 0-21 0,1 2-18 16,-1-2-1-16,0 0 6 0,2 0-5 0,1 0 23 16,0 0-3-16,4 2 18 0,-6-2-25 15,9 0-13-15,-2 0-12 0,-1 2 32 0,1-2-13 16,1 1 2-16,3-1-1 0,-1 0 7 16,28 9-10-16,-21-9-1 0,1 0 7 0,12 3-12 15,-12-3 14-15,1 0-3 0,-2 4-2 0,-6-4-10 16,1 0 19-16,-3 0 6 0,5 2-13 15,-7-2 32-15,3 0-12 0,0 2-30 0,2-2 2 16,21 0 3-16,-11 2 3 0,-2 0 2 16,-6-2-3-16,-1 0-14 0,6 0 2 0,1 0 32 15,4 0-18-15,-4 0-11 0,5 0 35 0,-8 0-17 16,-3 0 23-16,-2 0-45 0,0 0 1 0,-13 0 29 16,13 0-16-16,-13 0 10 0,11 0 21 0,-11 0-16 15,11 0 14-15,-11 0-8 0,10 0 17 16,-10 0-3-16,0 0 24 0,0 0-6 0,13 0-37 15,-13 0 19-15,0 0-3 0,0 0-3 16,10 0-2-16,-10 0-4 0,0 0 0 0,0 0 4 16,0 0-3-16,11 0-22 0,-11 0-32 0,0 0-55 15,0 0-59-15,0 0-84 0,0 0 19 16,0 0-220-16,16-22 7 0,-11 19 40 0,-2 1 29 16,4-2 27-16,1-2-38 0,19-3 90 0,-1-1 46 15,-2 1-15-15</inkml:trace>
  <inkml:trace contextRef="#ctx0" brushRef="#br0" timeOffset="2081">1720 716 673 0,'0'0'179'0,"0"0"-24"0,0 0-30 0,0 0 24 16,0 0-22-16,0 0-5 0,0 0 5 15,0 0-17-15,0 0-3 0,0 0-4 0,0 0-3 16,0 0-4-16,0 0-2 0,0 0 14 0,0 0-15 16,0 0-2-16,0 0-7 0,0 0-14 15,0 0 4-15,0 0-20 0,0 0-4 0,0 0 0 16,0 0-5-16,0-19-8 0,0 19-6 0,0 0-5 16,0 0 19-16,0 0-21 0,0 0-16 15,0 0 30-15,0 0-26 0,0 0 0 0,0 0 7 16,0 0 13-16,0 0-36 0,8-39 11 0,-3 39 7 15,-4-2 8-15,4 2 3 0,-5-4-28 0,0 4 1 16,5-1-4-16,-2 1-1 0,-1 0-2 16,-2 0 9-16,5 0 14 0,0-3 0 15,-4 0-19-15,-1 6-1 0,3-3-2 0,1 0 2 16,2 0 23-16,-4 0-8 0,-2 0-20 16,0 0 4-16,0 0 10 0,0 0 5 0,0 0 4 15,9 0-19-15,-9 0 7 0,12 0 0 16,-12 0 1-16,18 18-9 0,-14-16-3 0,3 2-6 15,-4 0 11-15,2-4 1 0,0 5-6 0,-4-3 13 16,3 0-1-16,0 3-3 0,-2-3 11 16,3 2-18-16,-2-3 6 0,2 4-10 0,-3-4 8 15,1 1 0-15,0 4-11 0,0-2 30 16,-3-3-7-16,4 5-3 0,-3-2-8 0,-1-1-1 16,0 2 12-16,5 0-9 0,-5 0 0 15,2 1 14-15,1 0-17 0,-3 4 8 0,0-2-9 16,2-2 17-16,-2 1-7 0,0-7 11 0,0 0-20 15,0 12-8-15,0-2 11 0,0 2-3 0,0-3 11 16,0 7 9-16,0 3-25 0,-20 22 23 16,12-24 4-16,8-5 2 0,-5 1-12 0,0-3-9 15,0 3 15-15,4-5 4 0,-4 2 6 0,-8 7-14 16,8-3-9-16,-1 0 10 0,-2-3-9 0,3-2 19 16,-2-4-28-16,2 1 22 0,2-2-17 15,-2-1 6-15,4 4-1 0,-4-3-3 0,3 1 34 16,1-2-22-16,-1-1-8 0,-3 0 29 15,5 1-9-15,-5 2 51 0,5-3-16 0,0 0-12 16,-1-2 20-16,1 5-6 0,-2-3 21 0,1 1-10 16,1-3-8-16,-4 0 14 0,3 0 0 15,1 1-18-15,0-1 6 0,0 0-47 16,0-6 34-16,0 1-14 0,0 5-21 0,1-7 28 16,-2 2-26-16,6 1-12 0,-4-4-6 0,1 2 7 15,3 0 5-15,1 0-5 0,-3-3-14 0,10-5 2 16,0-4-13-16,2 3 5 0,3-3-7 15,-4 1 3-15,6 0 2 0,-4 2-10 0,1-1 8 16,-5 5-2-16,1 2-6 0,-2 0 2 16,4-8-4-16,-6 10 22 0,1 4 14 0,1-3-24 15,-3-3 15-15,1 7 3 0,-1-5-2 0,-2 3-6 16,1-1-2-16,-1 2-15 0,1 2 6 0,-1-4 8 16,2 1-4-16,-3-1 9 0,3 0-10 15,-2 0-5-15,-1 1 6 0,5-2 8 0,-5 0-10 16,1 2 15-16,-1-2 1 0,-2 0-9 15,7-1-5-15,-3 3 23 0,-4 0-1 0,2-2-32 16,1 2 0-16,-3-2 38 0,-1 3-15 0,3-1-27 16,0-3-4-16,-2 4 3 0,-1-4 15 15,2 1-18-15,1 2 23 0,-1 1-13 0,-3-1-4 16,2 1 10-16,4-2-2 0,-7 0 5 0,2 0 18 16,-1 1 3-16,2 1-25 0,-3-1 3 0,0 1 12 15,2 0-10-15,1-1 0 0,-3 2-10 16,0-1 36-16,0-2-13 0,3 1-7 0,-1 3 7 15,-2 1-12-15,0-3 6 0,0-1 30 16,0 2-22-16,0-2 0 0,0 4-4 0,0 0-18 16,0 0 22-16,0 0-31 0,0 0 14 0,0 0 2 15,0 0 18-15,-16-1-19 0,11 1 12 16,-1 1-13-16,2-1 5 0,-5 3 27 0,5-2-32 16,-2 5 33-16,-1-6-4 0,1 3-13 0,-1-2-19 15,3 1 0-15,-3 2-15 0,2 0 10 16,-1-2 39-16,-2 4-32 0,1-4 28 0,4 2-36 15,-7 1 8-15,5 1 4 0,-4-1 18 0,4 0-9 16,-5 1 7-16,4-4-20 0,3 5 21 16,-10 10-33-16,0-5 11 0,8-3 5 0,-5-1 18 15,5 0 13-15,0 0-48 0,1 1 15 16,-3-1 31-16,5 0-17 0,-1-2-6 0,-2 2-14 16,-3 13 26-16,0-2-33 0,3-10 14 0,2 2 15 15,-2 0-16-15,4-4 13 0,-3 1 0 16,-2 1-1-16,6-2 10 0,-2 3-35 0,1-3 12 15,-1 1 37-15,-1 0-30 0,3-2-5 0,0 2 12 16,-2-1 12-16,2 1-4 0,0-8-6 16,0 0-17-16,0 14 26 0,0-2-22 0,0-12 4 15,0 12-6-15,0-1 13 0,0-1 10 0,20 8-36 16,-9 3 16-16,3-5 25 0,-4-4-19 0,-5-5-9 16,6 3 11-16,-1-4-15 0,0 0 28 15,-5-2-3-15,4 2-19 0,-4-5 16 16,5 3-27-16,-5 2-7 0,1-3-9 0,4-2-17 15,-7-1-49-15,4 0-45 16,-7 0 14-16,0 0-237 0,9 0-71 0,4 0 76 0,-1 0 26 0,4-20-26 16,-8 17 53-16,0 1 23 0,0 0-23 15</inkml:trace>
  <inkml:trace contextRef="#ctx0" brushRef="#br0" timeOffset="2449">2317 1003 684 0,'0'-2'240'0,"0"2"-55"15,0-2-18-15,-2-1-8 0,2 6-20 16,0-6-38-16,0 3 5 0,0-2 2 0,0 2-26 16,2 2 7-16,-2 1-24 0,0 1-15 0,0-2-15 15,0 2 17-15,4 2-5 0,-4-3-5 0,5 3-18 16,-8-1 17-16,6 4-7 0,-3-1-13 0,0 0 10 16,2-1-6-16,0 1 8 0,-2-8 12 15,0 0-7-15,0 12-5 0,0-2 1 16,0-10-16-16,0 12-1 0,0-12-4 0,0 11 2 15,0-1 3-15,0-10-3 0,0 8-26 0,0-8-9 16,21 21-33-16,-20-17-56 0,2 0 10 0,-1-4-267 16,0 2-25-16,1-4 88 0,2 0 8 15,0-1 19-15,-4-4 9 0</inkml:trace>
  <inkml:trace contextRef="#ctx0" brushRef="#br0" timeOffset="2700">2380 891 793 0,'-4'-6'379'0,"4"5"-24"15,-4-3-45-15,4 1-42 0,-2 1-31 16,2-1-27-16,-3 1-25 0,1-1-20 0,2 1-21 16,0 2 4-16,-1-1-30 0,-1 2-12 0,2-2-12 15,0 1-18-15,-3-4-5 0,3 4-15 16,0 0 16-16,0-2-56 0,0 2-32 0,0-3-37 15,0 2-51-15,-2 0-94 0,2-2 18 0,2-1-239 16,-4 0 46-16,4 2 10 0,-2-4 40 16,3 5-40-16,-3-4 74 0,-3 5-6 0,1-4 33 15</inkml:trace>
  <inkml:trace contextRef="#ctx0" brushRef="#br0" timeOffset="8726">958 1378 433 0,'0'0'172'0,"0"0"-21"0,0 0-31 0,0 0-1 16,0 0-6-16,0 0 3 0,0 0-15 15,0 0-12-15,0 0-19 0,0 0 41 0,0 0-24 16,0 0-14-16,21 0-10 0,-21 0 10 0,0 0 13 15,0 0-22-15,0 0-9 0,0 0 15 16,0 0-15-16,0 0-12 0,0 0 24 0,0 0-8 16,0 0-2-16,0 0-6 0,0 0-2 15,0 0-16-15,0 0 7 0,0 0 7 0,0 0-14 16,0 0-11-16,0 0 7 0,0 0-14 0,0 0 1 16,22 0 16-16,-1-13-7 0,-17 7-3 0,-8-2-10 15,8 2 9-15,-3 0-10 0,1 0 7 0,0-1-7 16,-2 7 0-16,0 0-12 0,0-10 13 15,0 10-14-15,0-12 2 0,0 12 6 0,0-10 2 16,0 10-11-16,0-9 5 0,0 9 9 16,0-10-19-16,0 10 30 0,0 0-20 0,0-12 2 15,0 12 5-15,0 0 1 0,0 0-16 0,0-12 13 16,0 12-8-16,0 0 10 0,0 0-7 16,0-7-3-16,0 7 9 0,0 0-8 15,0 0 2-15,0 0 19 0,0 0-10 0,0 0-8 16,0 0 7-16,0-12-12 0,0 12 12 0,0 0-5 15,0 0-7-15,0 0-5 0,0-11 7 0,0 14-11 16,0-3 9-16,0 4 6 0,0 2-9 16,0-2 6-16,0 2-11 0,0-1 12 0,0 1-3 15,0 2-5-15,0 0 9 0,0-2-10 16,3 4 11-16,-2 0-6 0,-1-10 6 0,0 0-7 16,0 10 16-16,0 1-10 0,0-11 3 15,0 13 7-15,0-3-15 0,0-10-4 16,13 26 6-16,-9-16-4 0,-4-5 14 0,0 3 0 15,3-4 2-15,0 2 2 0,-3 0-16 0,3-2-14 16,-1-1-21-16,-2 2-5 0,1-5-54 16,1 2 9-16,3-4-131 0,-5 2-144 0,2-5-18 15,-2 2 56-15,0-5 27 0,0 0-12 0,0 1 30 16,0-2-31-16</inkml:trace>
  <inkml:trace contextRef="#ctx0" brushRef="#br0" timeOffset="8992">956 1081 445 0,'0'-4'213'0,"-2"2"-36"0,2 2-19 0,0-3-10 16,0 3-19-16,0 0-21 0,0-1-14 15,2 1 9-15,0-2-12 0,1 2-15 0,0-2-8 16,2 2-2-16,-3 0-6 0,3 0-13 0,-2-2-16 16,3 1 13-16,-1 1-11 0,0-3-9 0,1 3 7 15,1 0-74-15,-1 0-12 0,2 0 8 0,-1 0-260 16,-1 0-39-16,1-4 51 0,-1 3-42 16,-2 1 95-16</inkml:trace>
  <inkml:trace contextRef="#ctx0" brushRef="#br0" timeOffset="9385">1265 1249 373 0,'-2'0'216'0,"2"2"-9"0,2-2-58 0,-7 0-1 0,8 2-17 16,-3 0 4-16,0-2 4 0,0 2-21 15,0-2-33-15,2 0 4 0,-2 0 0 0,2 2-18 31,-2-2 6-31,3 0-20 0,-1 2-12 0,1-4 0 0,2 2-1 0,-4 0-18 0,4 0 1 16,2 0 11-16,-4 0-11 0,3 2 10 0,1-2 6 16,-1 0-20-16,1 0-2 0,1 2-5 15,0-2-3-15,-8 0-18 0,0 0-9 0,8 0-25 16,5 0-34-16,-13 0 7 0,13 0-147 0,-13 0-85 16,10 0-23-16,-10 0 18 0,13 0-2 15,3 12-1-15</inkml:trace>
  <inkml:trace contextRef="#ctx0" brushRef="#br0" timeOffset="9603">1286 1430 688 0,'-5'1'232'0,"5"1"-30"0,-1-2-34 0,1 4-18 15,0-1-21-15,1-2-17 0,-1 1-9 16,7-2-25-16,-2 2-22 0,-2-2 11 0,8 2 2 15,-3 2-4-15,0 0-3 0,0-3-30 0,4-1 13 16,-1 3-10-16,-1-2-33 0,1 1-6 16,0-2-75-16,-1 3 8 0,-10-3-114 0,11 0-142 15,1 0 17-15,23-16 38 0,-20 8-41 0,-1 7 56 16</inkml:trace>
  <inkml:trace contextRef="#ctx0" brushRef="#br0" timeOffset="10056">1634 1157 591 0,'0'-1'183'0,"-2"1"10"0,2-3-35 0,-1 0 4 15,2 2-31-15,-1-1 9 0,0 2-23 0,2-1-9 16,-2 1 0-16,0 0-15 0,0 0 5 0,0-3-35 16,0 3 13-16,5-1-16 0,-7 1 16 15,2 0-22-15,-3-3-1 0,3 6-3 0,0-3 9 16,-2 1 0-16,2 2-9 0,-1-3-8 15,-1 1-4-15,2 2 2 0,-3 0-1 0,1 1 11 16,-3 2-17-16,5 0-4 0,-1-2 9 0,-1 4-5 16,-4-3 21-16,4 6-29 0,-1-1 3 15,1-5 24-15,-3 21-36 0,-3-7 7 0,7-1 2 16,-12 6 3-16,9 1-13 0,4-16 2 16,0 5-3-16,0 6 14 0,0 0 9 0,0-1-24 15,-17 16-21-15,15-21-31 0,0 0-82 16,-1-2 13-16,-2 11-243 0,0-9-61 0,1-1 39 15,-4-3 48-15,8 0 16 0,-2-4-2 16,-3-1 50-16,5-5 12 0</inkml:trace>
  <inkml:trace contextRef="#ctx0" brushRef="#br0" timeOffset="11355">972 131 546 0,'0'0'190'0,"0"0"-32"0,0 0 16 16,0 0 8-16,0 0-13 0,0 0-23 15,0-18-17-15,0 18-9 0,0 0 14 0,0 0-15 16,0 0 8-16,0 0-18 0,0 0-15 16,-21 0-7-16,21 0 11 0,0 0-4 15,0 0-10-15,0 0-24 0,0 0-5 0,0 0-6 0,0 0-1 16,0 0 4-16,0 0-1 0,0 0-5 15,0 0-2-15,0 0-22 0,0 0 21 0,0 0-22 16,0 0-14-16,0 0 22 0,0 0-17 16,0 0 2-16,0 0 11 0,-32 4 1 0,27 22-10 15,-1-3-12-15,4 5 18 0,-3-8-16 0,2 9 32 16,3-9-7-16,-5 5-11 0,3-4 4 16,2-2-14-16,-1-4 4 0,1-1-6 15,-3-1-1-15,3-4 15 0,-2 0-15 0,0 1 26 16,1-5-10-16,-3 2 1 0,4 2-19 0,0-2 3 15,0-2 20-15,-1 1-29 0,1 0 5 16,0-3 17-16,0-3-4 0,0 0-42 0,0 0-6 16,0 0-14-16,0 11-20 0,0-11-18 0,0 0-41 15,0 0 12-15,-2 15-160 0,4-17-110 16,-1 1 9-16,4-2 26 0,2-2 10 0,-6-3 5 16,14-6 44-16,-7 4 33 0</inkml:trace>
  <inkml:trace contextRef="#ctx0" brushRef="#br0" timeOffset="11699">987 120 627 0,'0'-3'119'0,"0"2"-21"15,0 1 5-15,0-2 21 0,0 2-13 16,6 2-17-16,-4-2-9 0,4 1 17 0,-6 6-9 16,7-4-18-16,-2-1-8 0,-2 6 17 15,3-2-6-15,9 10 0 0,4 1-7 0,-9 1 2 16,8 2-8-16,-2-5-1 0,0 1-19 0,5-1 16 16,-1-1-16-16,-3 4 0 0,-4-1-14 0,2-1 11 15,0-3-11-15,2 2 11 0,-5-6-6 0,1 1-17 16,-2-2 2-16,-1 0-1 0,-1 0-2 15,-2-3-16-15,14 4-16 0,-8-1-16 0,-3-3-51 16,4 1 6-16,-4-6-218 0,-2 0-49 16,-5 0-22-16,-3 0 75 0,0 0-30 0,0 0 63 15</inkml:trace>
  <inkml:trace contextRef="#ctx0" brushRef="#br0" timeOffset="12044">1411 12 448 0,'0'-4'183'0,"-2"2"-9"0,2-2-36 16,-2 2-19-16,-1 2 7 0,0 0 2 15,3 0-1-15,-5 0-14 0,5 5-15 16,-3-2 11-16,0 1 8 0,3 3-19 0,-4-1-5 16,0 4-6-16,2 0 13 0,0-2-1 0,-4 19-11 15,6-3 4-15,-11-1-4 0,9 6-6 16,-3-9-3-16,2-4-22 0,-2-1-8 0,5 13 8 16,-2-9-8-16,2-3 3 0,-4 8-12 0,4-4-1 15,0-2-27-15,0-2-41 0,-4-4-51 0,4 0 8 16,0-2-345-16,0-2 39 0,0 1 28 15,-1 0 57-15,-3-2 1 0,3 1-22 0,-1-2 55 16,2 2 45-16</inkml:trace>
  <inkml:trace contextRef="#ctx0" brushRef="#br0" timeOffset="14381">2747 1105 477 0,'-2'-5'211'15,"2"3"7"-15,-1-1-31 0,-4 1-27 0,3 0-16 16,1-1 19-16,-3 2-26 0,1-1-10 16,3 2-11-16,0-2-10 0,-3 0-11 0,6 0-11 15,-3 2-16-15,0 0 3 0,0 0-17 0,0 0-8 16,0 0 4-16,0 0-11 0,0 0-11 16,0 0 6-16,0 0-11 0,0 0 0 0,33 35 9 15,-16-17-12-15,-2 0 6 0,-1 3-18 0,4-4 17 16,0 5-16-16,-3 0 25 0,-4 7-7 15,2-2 0-15,0 4 16 0,0-3 4 0,-10 5 9 16,3 3-11 0,-1-1 3-16,-5 2 8 0,0-2-10 0,0-15-3 0,0 9 23 0,-21 38-32 0,10-26 3 15,-4-2-68-15,-2-4-62 0,2 6 9 16,-6-3-328-16,-8-1 26 0,5-6-13 16,-1-7 44-16,-2 5 14 0,3-1 78 0,1-6-7 15,2 0-35-15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1-11T05:57:17.552"/>
    </inkml:context>
    <inkml:brush xml:id="br0">
      <inkml:brushProperty name="width" value="0.05" units="cm"/>
      <inkml:brushProperty name="height" value="0.05" units="cm"/>
      <inkml:brushProperty name="fitToCurve" value="1"/>
    </inkml:brush>
  </inkml:definitions>
  <inkml:trace contextRef="#ctx0" brushRef="#br0">48 1147 320 0,'0'0'194'0,"0"0"-62"0,0 0 9 0,0 0-4 0,0 0-20 15,0 0 1-15,0 0-21 0,0 0-13 16,0 0-13-16,0 0 15 0,0 0-19 0,0 0 29 16,0 0-35-16,0 0 3 0,0 0 21 15,0 0-10-15,2-33-1 0,6 33 10 0,-2 0-20 16,1 2-10-16,1-2-4 0,3 0-15 15,-11 0 15-15,8 0-3 0,5 0-10 0,-3 0-7 16,3 0-17-16,-2 0 7 0,10 0 0 16,0 0 4-16,-1 0 0 0,-4 0 1 0,-2 0-3 15,-2 0-2-15,-12 0-9 0,14 0-3 0,-14 0 15 16,10 0-10-16,-10 0-15 0,13 0-24 16,-13 0-17-16,0 0 4 0,8 0-211 0,-8 0-125 15,13-10 9-15,-13 10 64 0,0-1-18 16,-2 1 49-16,-1 1 15 0</inkml:trace>
  <inkml:trace contextRef="#ctx0" brushRef="#br0" timeOffset="251">29 1277 274 0,'-4'0'319'0,"-2"5"-43"0,1-2-50 0,3-1-38 15,-2-1-3-15,0-1-20 0,1 2-19 16,3-2-15-16,-1 0-15 0,1 0-19 0,1 3-18 16,2-3 5-16,1 0-10 0,0 0-10 0,3 0-9 15,-1 0-2-15,3 0-5 0,3 0-10 16,-3 1-8-16,2-2-19 0,3 1-50 0,1 0-69 16,9 0 10-16,1 0-167 0,25-16-77 0,-23 9-19 15,-11 2 80-15,10-3 10 0,-11 0 6 16</inkml:trace>
  <inkml:trace contextRef="#ctx0" brushRef="#br0" timeOffset="2770">1022 209 412 0,'0'0'75'16,"0"-21"16"-16,0 21-11 0,0 0 10 15,0 0 0-15,0 0-23 0,0 0 30 0,0 0-6 16,0 0-26-16,0 0 27 0,0 0-10 16,0 0 0-16,0 0 9 0,0 0-21 0,0 0-21 15,0 0-5-15,0 0 27 0,0 0 9 0,0 0-41 16,0 0-11-16,0-18 46 0,0 18-26 15,0 0-3-15,0 0-24 0,0 0 15 0,0 0 19 16,0 0-21-16,0 0-6 0,0 0 18 0,0 0 8 16,0 0-3-16,0 0 7 0,0 0-16 0,0 0 1 15,0 0-12-15,0 0 13 0,0 0-15 16,0 0 12-16,0 0-25 0,0 0 8 0,0 0-4 16,0 0-8-16,0 0-8 0,0 0 17 0,0 0-12 15,0 0-10-15,0 0 10 0,0 0 0 16,0 0 3-16,0 0 4 0,0 0-1 0,0 0-16 15,0 0 0-15,0 0-10 0,0 0 23 0,0 0-4 16,-32 12-6-16,32-6-2 0,-2 1-2 0,4 0-3 16,-4 0-6-16,2 1 2 0,0-8 16 15,0 0-7-15,0 14 9 0,0 6-3 0,0-1 1 16,0-2 3-16,0-1 2 0,0 0-10 16,0-2-1-16,0-1 7 0,0-1 7 0,0 0 2 15,0-2-16-15,0 7-5 0,0 1 16 0,0 0-3 16,0-3-9-16,0 1-2 0,0-2 20 15,0-3-3-15,0-1-16 0,0 2 2 0,0-3 8 16,0 3 0-16,0-2-5 0,0 1 1 0,0 0 22 16,0-2-8-16,0 1-1 0,0 0 13 15,0 0-15-15,0 2-8 0,11 7 1 0,-7-9 6 16,-3 0 9-16,1 0-11 0,-2 1-1 0,1-1-7 16,-1-10 6-16,0 8-4 0,0 4 7 15,0-12-14-15,0 14-1 0,0-4-1 0,0-2 8 16,0-8 3-16,0 15-8 0,0-6 17 15,0-9 0-15,0 11-16 0,0-11-2 0,0 16 12 16,0-16-9-16,0 11-9 0,0-11 24 0,0 12-24 16,12-12 6-16,-12 10 0 0,0-10-5 15,0 10 25-15,0-10 7 0,0 0-3 0,0 9-26 16,0-9 4-16,0 0 0 0,0 0-13 0,0 10-39 16,0-10-40-16,0 0-71 0,0 0 14 15,0 0-269-15,8 12 70 0,-8-14-39 0,1-3 73 16,3 0 36-16,-3 3-45 0,6-4 74 0</inkml:trace>
  <inkml:trace contextRef="#ctx0" brushRef="#br0" timeOffset="3641">660 1171 623 0,'0'-2'233'16,"0"2"-25"-16,0 0-50 0,0 0-21 0,0 0 17 15,0 0-24-15,0 0-25 0,0 0-6 16,0 0 12-16,0 0-19 0,0 0-9 0,0 0-19 16,0 0 12-16,0 0-12 0,0 0-9 0,0 0 1 15,0 0-6-15,0 0-2 0,0 0 4 0,0 0 0 16,0 0-24-16,0 0 15 0,35-18-7 15,-25 16-2-15,-2 2-15 0,5 2 16 16,0-2-21-16,6 0 21 0,7 0-2 0,8 0-20 16,2 0 1-16,-2 0-3 0,3 0-11 0,2 0 11 15,1 0-9-15,-3 0 18 0,1 0-10 16,-3 0 7-16,1 0-7 0,-2 0-18 0,-5 0 22 16,-5 0-8-16,-3 0 2 0,-1 0 6 15,-6 0-11-15,1 0 4 0,-1 0 5 0,-4 0-17 16,1 0 7-16,-11 0 11 0,15 0-6 0,-5 0-12 15,1 0 1-15,-11 0 6 0,14 0-4 16,-4 0 11-16,-10 0-14 0,13 0 14 0,8-5 2 16,-21 5 1-16,0 0-16 0,0 0-4 15,13 0 3-15,-13 0 11 0,0 0-5 0,10 0-8 16,-10 0-12-16,0 0-31 0,0 0-50 16,13 0 10-16,-13 0-178 0,9-10-117 15,-9 11 29-15,-3-1-6 0,-3 0 63 0,1 2 45 16,-5 0-12-1</inkml:trace>
  <inkml:trace contextRef="#ctx0" brushRef="#br0" timeOffset="4496">939 1548 499 0,'0'-1'216'0,"0"1"-16"16,-1-2-9-16,-2 2-3 0,3-2-39 0,-2-1 6 16,2 3-17-16,0 0-13 0,0 0-6 15,0 0-16-15,0 0-12 0,0 0 3 0,0 0-24 16,0 0 8-16,0 0-12 0,0 0 4 0,0 0-13 16,0 0-13-16,0 0-5 0,0 0-8 0,0 0 5 15,0 0-1-15,0 0-23 0,0 0 15 16,0 0-10-16,0 0 2 0,0 0-8 0,0 0 7 15,-5 26 8-15,5-18-5 0,-3-2-3 16,3 4 23-16,-5 0-24 0,3 0 10 0,-4 11-8 16,1 4-6-16,0 0 28 0,-1-3-27 0,3-8 9 15,-1 3-4-15,4 0 13 0,-5 5 1 16,-4 4 10-16,9-7-22 0,-5-3 2 16,5 0-3-16,-2-3 32 0,-3 16-10 0,1-14 8 15,0 4 3-15,3-6-37 0,-4 13 7 0,5-7 2 16,-3-4 24-16,3-1-13 0,-4-4-18 0,3 0-11 15,-1-3 3-15,1-3 1 0,1-4 11 16,0 0-16-16,0 0 0 0,0 9 6 0,0-9 6 16,0 0-15-16,0 11-2 0,0-11 4 0,0 0-3 15,0 0-11-15,0 10-12 0,0-10-9 16,0 0-46-16,0 0-43 0,-13 9-66 0,13-13 17 16,3-1-239-16,-3-1-17 0,-2-2 52 0,4 0 51 15,9-11-24-15,-4 1 22 0,6-4 42 16,-2 3 55-16</inkml:trace>
  <inkml:trace contextRef="#ctx0" brushRef="#br0" timeOffset="4980">990 1545 448 0,'0'0'203'0,"0"-5"-33"16,0 5-29-16,0-1-15 0,0 1-6 15,0 0-13-15,0 1-1 0,0 4 3 0,1-3-23 0,1 1-17 16,1 1-11-16,-3 1 13 0,2-1-5 15,-1 3 21-15,3-1-22 0,-3-2 20 0,1 6-26 16,3-2-12-16,-4 2 18 0,6 17-2 16,2-6 2-16,-4 3-16 0,8-1-2 0,-5 1 0 15,5-7 3-15,-3 5-12 0,0-3 5 16,1-5 9-16,-1 10-10 0,3-6 19 0,0 1-24 16,1-2 14-16,-4-2-24 0,0-6-1 0,-1 6 24 15,4 1-14-15,-5-6-14 0,-4 0-8 16,5 0 6-16,-4-2 0 0,2 1-4 0,-3-1-3 15,3 0-1-15,7 6 4 0,-4-6 3 0,-2 3 8 16,4-4-12-16,-3 2-12 0,-2-5-9 16,1 1-39-16,-2-1-24 0,2-1-7 0,-1 1-37 15,1 0 12-15,2-3-97 0,-1 1-67 16,-1-2-83-16,-1 0-15 0,4 3 25 0,-1-3 55 16,-10 0-41-16,0 0 51 0</inkml:trace>
  <inkml:trace contextRef="#ctx0" brushRef="#br0" timeOffset="5605">1430 1409 298 0,'-2'-1'246'16,"2"-3"-43"-16,0-2-10 0,0 4-16 15,0 0-32-15,-2-1 19 0,2 2-29 0,0 1 2 16,-4-2-42-16,4-2-2 0,1 2-6 0,-2 2 3 16,1-2-4-16,0 0-23 0,0 2-8 0,0-1-12 15,-2 1 12-15,2 0-17 0,0 1-6 16,0-1-8-16,2 2 17 0,-4 0-4 0,2-2 2 16,-3 2-1-16,3 0 8 0,0 2-8 0,0-3-5 15,0 4-7-15,0 1 13 0,0 0-4 16,-2 2-3-16,2-3-10 0,0 5 6 0,-2-2 13 15,2 6-14-15,0-14 1 0,0 16 15 16,0 4 2-16,0 3-30 0,0 5 21 0,0 2-18 16,0-7 1-16,0 3 22 0,0-1-10 15,0-1-7-15,0-6 15 0,0 5 4 0,0 2-13 16,0 1-1-16,0-4 24 0,0-2-2 0,0 2-24 16,0 4 1-16,0 0 0 0,0-3 15 15,0-1-21-15,0-5 2 0,0-1 26 0,-11 0-40 16,11-5 6-16,0 1-3 0,0-2-14 0,0-10 25 15,0 13-16-15,0-1 30 0,0-12-10 16,0 14 8-16,0-4-33 0,0-10-2 0,0 10-4 16,0-10-36-16,0 12-12 0,0-12-44 0,0 9-48 15,0-9 13-15,-16 10-259 0,14-10-3 16,-1-2 17-16,1-2 2 0,1-2 4 0,1-1 94 16,0-3-39-16,0-2 0 0,8-12 50 0</inkml:trace>
  <inkml:trace contextRef="#ctx0" brushRef="#br0" timeOffset="6388">1904 585 291 0,'-4'0'223'0,"4"3"-27"15,-3-3-33-15,2-3-10 0,1 3-5 0,-2-2-39 16,-3 2-8-16,5 0 13 0,0-3-30 16,0 3 18-16,0 0-16 0,0 0-3 0,0 0-18 15,0 0-6-15,0 0-17 0,0 0 13 0,0 0-21 16,0 0 9-16,0 0 4 0,0 0-11 0,0 0-2 16,0 0-9-16,-14 30 16 0,9-4-4 15,-5-6 4-15,3 7-8 0,-2 1 12 0,1-5-10 16,1 8-18-16,1-1 18 0,-2 6-4 15,1-4-11-15,1 8 22 0,1-3-12 0,2 3 16 16,-1 0-16-16,3 1 6 0,1 3 13 0,-7-5-3 16,7-19-23-16,0 12 25 0,0 3-3 0,0 4-23 15,21 39 10-15,-14-40 12 0,1-1-14 16,-2 0-17-16,2-3-5 0,1-3-23 0,0-4-50 16,-1-1-58-16,9-1 11 0,-3-3-270 15,1-5-35-15,1-3 78 16,-3-1 31-16,3-1 43 0,-3 0-14 0,5-8 32 0</inkml:trace>
  <inkml:trace contextRef="#ctx0" brushRef="#br0" timeOffset="7814">2399 137 568 0,'0'0'191'0,"0"0"-16"0,0 0-26 15,0 0 0-15,0 0-16 0,0 0-26 16,0 0 20-16,0-20-16 0,0 20-33 0,0 0 12 16,0 0-19-16,0 0 3 0,0 0-24 15,0 0 13-15,0 0-1 0,0 0-17 0,0 0 7 16,0 0 10-16,0 0-14 0,0 0 4 0,0 0-5 15,0 0-2-15,0 0-7 0,0 0 7 0,0 0-8 16,0 0 1-16,0 0-11 0,0 0-8 16,0 0 3-16,0 0 13 0,0 0-17 0,0 0-5 15,0 0 7-15,0 0-14 0,0-21 2 0,0 21 15 16,0 0 1-16,0 0-6 0,0 0-3 16,0 0-8-16,0 0 14 0,0 0-13 0,0 0 1 15,0 0-5-15,0 0 12 0,0 0-1 16,0 0-15-16,0 0 4 0,0 0-3 0,0 0-2 15,0 0 6-15,0 0 7 0,0 0-14 0,0 0 3 16,0 0 2-16,0 0-3 0,0 0-9 16,0 0 15-16,0 0-11 0,0 0-5 0,0 0 11 15,24 15-3-15,-21-8 10 0,-1 1-12 0,3 0 23 16,-2 3-2-16,3 10-10 0,2-1 24 16,-3 1-21-16,5 1-3 0,-4 0 0 0,-1-6 13 15,3 9 16-15,-1 0-9 0,3 3-13 16,3-6 3-16,-5-1 9 0,-2 4-21 0,4 1 1 15,1-6 19-15,-1 7-9 0,1-12-8 0,4 9 0 16,-2 0-2-16,-10-5-8 0,10 3 9 16,-3-2-7-16,1-8 28 0,-1 8 5 0,-4-8-20 15,9 9-16-15,-4-7 0 0,-8 0 34 0,8-3-31 16,-1 7 16-16,2-10 0 0,-4 2-24 16,0-2 7-16,-2 2-7 0,-3-6 18 0,2 6 15 15,-2-7-25-15,4 3 4 0,-2 0 10 0,1-2-29 31,1 2 17-31,-4-2-17 0,2-1-9 0,-4 1-18 0,4-1-21 0,-1-2-24 0,-1-1-35 16,-3 0-36-16,0 0 13 0,0 0-229 0,0 0 1 16,14-18 56-16,-12 11 6 0,0-1 22 15,-1-2 7-15,2 1 13 0</inkml:trace>
  <inkml:trace contextRef="#ctx0" brushRef="#br0" timeOffset="8486">2876 23 702 0,'0'-3'199'0,"-2"-2"-15"16,2 5-17-16,0-2-38 0,0-1-2 0,0 1-19 15,-1 0-34-15,1-1 0 0,-2 3 5 0,2-1-12 16,0-1-15-16,0 2-10 0,0 0 17 15,-3 2-10-15,3-1-3 0,0 2-2 16,-2 1 2-16,-3-1-21 0,4 2 17 0,-3 2-12 16,1-3-7-16,0 2 3 0,-2-1-1 15,-1 2 3-15,2 1 1 0,-7 11 1 0,1-5 8 16,-3 3-20-16,4-4 14 0,-1 3 3 0,0 3-1 16,-4-3-5-16,-1 3 10 0,-1 2-12 15,2-3 8-15,-3 3 8 0,1 5-14 0,-2-3-13 16,1-1 12-16,-1-3-2 0,0 7 12 0,0-4-14 15,-1 3-16-15,-2-1 18 0,3 3-5 16,-3-3 5-16,1 3 10 0,-2 2 11 0,2-3-11 16,-2-3-12-16,6 5 12 0,-4-7-21 0,4 3 16 15,-3-1-14-15,2-3 22 0,3 2-13 16,1-3-22-16,-2 1 6 0,1-3 17 0,1 0-7 16,3-4-8-16,2 0 1 0,-2-3 17 15,6-2 1-15,-3 1-35 0,1-2 16 0,-9 10 0 16,4-7 23-16,4 2-34 0,2-7 29 0,1 2-1 15,2-4-24-15,-1 3 7 0,1-4 11 16,-1 2-2-16,-2-4-8 0,5 4-21 0,-7-3-8 16,7 2 11-16,0 1 1 0,0-4-14 15,0 0-38-15,-1-2-68 0,2-3 12 0,-2 0-260 16,2-1-31-16,4-2 18 0,-3 0 37 0,17-12 9 16,-1 0 44-16,3 2 18 0,5 2-13 15,-8 2 16-15</inkml:trace>
  <inkml:trace contextRef="#ctx0" brushRef="#br0" timeOffset="9643">3047 394 379 0,'0'0'223'0,"0"0"-58"0,0 0-18 0,0 0-5 15,0 0 3-15,0 0-12 0,0 0 3 0,0 0-10 16,0 0-6-16,0 0-3 0,0 0-16 15,0 0 7-15,0 0-30 0,0 0 0 16,0 0-24-16,0 0-1 0,0 0 4 0,0 0-15 16,0 0-19-16,0 0 6 0,0 0 2 0,0 0-2 15,0 0-14-15,0 0 2 0,0 0 9 0,0 0-2 16,0 0 13-16,0 0-15 0,0 0 3 16,0 0-14-16,0 0 22 0,15 15-8 0,-15-5-1 15,3-5 5-15,0 2 4 0,-3 1 5 16,0 0-15-16,0 1 7 0,4 1-18 15,1 13 12-15,-2-3 12 0,-3-9 5 0,0-11-4 16,0 18-23-16,0 2 22 0,0-5-10 0,0 2-14 16,0-4 21-16,0 0 10 0,0 0-7 0,0-2-29 15,0-1 15-15,0 1-9 0,0-1 10 16,0 2 2-16,0-2-15 0,0 2 20 0,0 0 5 16,0 5-1-16,11 2-24 0,2 19 28 15,-13-25-16-15,0 1-3 0,0-14-11 0,0 0 5 16,0 14-8-16,0-4-2 0,0-10 5 15,0 13 3-15,0-5 7 0,0-8-12 0,0 12-1 16,0-12 9-16,0 11-12 0,0-11 31 16,0 11-10-16,0-11-33 0,0 9 8 0,0-9 21 15,0 0-13-15,0 10-7 0,0-10 10 0,0 0 19 16,0 0-10-16,0 12-38 0,0-12-20 16,0 0-35-16,0 0-90 0,0 10 16 15,0-10-263-15,0 0 5 0,0 0 12 0,0 0 74 16,0 0 8-16,11 14 49 0,-7-16-6 0,-3 2 37 15</inkml:trace>
  <inkml:trace contextRef="#ctx0" brushRef="#br0" timeOffset="10581">2248 1196 516 0,'-1'-4'180'0,"-3"2"-45"0,3 0 19 0,1 0-56 15,0 2 27-15,0 0-30 0,0 0 21 16,0 0 13-16,0 0-36 0,0 0-2 16,0 0 10-16,0 0-10 0,0 0-2 0,0 0-5 15,0 0-6-15,0 0-15 0,0 0 0 0,0 0 7 16,0 0-3-16,0 0-5 0,0 0-8 0,0 0 10 15,0 0-14-15,0 0-12 0,0 0 1 16,0 0 0-16,0 0 4 0,0 0-10 0,0 0-11 16,0 0 15-16,22-20-2 0,11 20-13 15,-4-2 13-15,-13 2-7 0,12 0-11 0,6 0-12 16,-1 0 8-16,8 0-12 0,-1 0 10 0,4 0 13 16,0 0-5-16,1 0-6 0,4 0-1 15,1 0 8-15,3 0-8 0,-3 0-15 0,4 0 9 16,-1 0 12-16,-1 0-30 0,-2 0 16 15,-3 0 11-15,-2 0-8 0,-3 0-12 0,-5 0-1 16,1 0-3-16,-6 0 21 0,0 0-15 16,25-8 2-16,-36 8 13 0,-5-5-12 0,-9 1-6 15,6 3 3-15,-7-1 11 0,4-1-3 16,-5 1 1-16,3 0 22 0,-2 1-17 16,1 1 9-16,-7 0-5 0,0 0 9 0,0 0 0 15,0 0-9-15,0 0 15 0,0 0-24 0,9 0 2 16,-9 0 11-16,0 0-3 0,0 0-9 15,15-9-28-15,-17 9-14 0,-1 0-19 0,-3 0-45 16,-1 0-21-16,-1 0 12 0,-2-2-249 0,1 2-54 16,1-1 63-16,-4-2 51 0,4 7-6 15,8-4 28-15,0 0 16 0,-16 0 39 0</inkml:trace>
  <inkml:trace contextRef="#ctx0" brushRef="#br0" timeOffset="11942">2484 1621 605 0,'2'-4'196'0,"-4"2"-46"15,2 2 2-15,0 0-14 0,0 0-8 0,0 0-27 16,0 0-26-16,0 0 22 0,0 0-16 16,0 0-24-16,0 0 7 0,0 0-2 0,0 0-17 15,0 0-6-15,0 0 2 0,0 0-3 0,0 0-4 16,0 0-26-16,0 0 9 0,0 0 18 16,0 0 7-16,31 2-40 0,-26 0 30 0,1 4-16 15,-2-2 6-15,1 2-9 0,1 0 8 16,-3 0 5-16,2 1-3 0,-2 0 1 0,4 0 14 15,-4 3-8-15,0-2 11 0,2 1 2 0,-3 0 0 16,11 16-5-16,-12-7-1 0,7 8-8 16,-4-1 15-16,-3-10-7 0,1 3 11 15,-2-3-19-15,0-1 8 0,2-1 14 0,1-2-10 16,-3-11-10-16,0 10 3 0,0-10-10 0,0 13 8 16,0-1-23-16,0 0 14 0,0-1-10 0,0-1-12 15,0-10 11-15,0 13 16 0,0-4-22 16,0-9 14-16,0 16-22 0,0-7 0 0,0-9 3 15,0 10-7-15,0-10 17 0,0 12-1 16,0-12-14-16,0 9 0 0,0-9 24 0,0 0-9 16,0 12-7-16,0-12 30 0,0 0 4 0,0 10-1 15,0-10 18-15,-12 10-7 0,12-8 21 0,0-2-37 16,0 0 0-16,4-2-18 0,-4 0 12 16,0 2-7-16,1-5 10 0,1 2-25 0,-2-4 6 15,5 2-3-15,-4-2 15 0,4 0 1 0,-2-2-12 16,-1 1-9-16,1 0 14 0,1-2-4 15,7-9 17-15,-3 3-36 0,-2-6-16 0,1 4 15 16,-1 3 3-16,-2 3-1 0,7-11 8 0,-3 7 9 16,2-5 3-16,-4 5-24 0,2 5 19 15,-1 2 12-15,-1-2-8 0,1 2-32 0,6-6 31 16,-5 4-18-16,0 3-9 0,-2 0-10 16,-2-1-3-16,2 7 21 0,0-5-20 0,-1 1 2 15,2 1 11-15,1-2-3 0,-2 3 4 0,-1-1 16 16,5 0-41-16,-4 4 9 0,2-1 5 0,-1-4 6 15,1 2 9-15,0 2 9 0,-1-3-2 16,2 2-13-16,-2 1 17 0,1 0-25 0,-2 0 25 16,2-1-17-16,0 3 8 0,2-5 3 15,-2 5-10-15,-1 0 21 0,-7 0 8 0,0 0-37 16,11 0-1-16,-11 0 33 0,11 0-22 0,-11 0 7 16,10 0-9-16,-10 0-4 0,23 20 2 15,-17-16 0-15,-1 2 5 0,-3 0 17 0,3 2 0 16,-2-3-2-16,0 4 3 0,-1 2 5 15,-1-3-34-15,4 17 0 0,-3-5 21 0,-1-4-5 16,-1 0 0-16,0-1 10 0,0-15-12 0,0 14-1 16,0-3 1-16,0 11 26 0,0 0-27 0,0-3 21 15,0-1 15-15,0-1-9 0,0-3-6 16,0-2 13-16,0 0-20 0,0-5 1 0,0 5 6 16,0-12 12-16,0 13 1 0,0-3 0 15,0-10 14-15,0 14-34 0,0-4 17 0,0-10-38 16,0 12 14-16,0-4-5 0,0-8-3 0,0 11-38 15,0-11-34-15,0 10-52 0,0-10 13 0,0 0-265 16,0 0-29-16,-8 15 23 0,8-18 54 16,0 1 13-16,0-3 20 0,5 0-34 0,-3-2 100 15,11-15-8-15</inkml:trace>
  <inkml:trace contextRef="#ctx0" brushRef="#br0" timeOffset="13067">3936 873 568 0,'0'0'196'0,"0"0"10"0,0 0-44 0,0-20 8 16,0 20-20-16,0 0-30 0,0 0 2 15,0 0-18-15,0 0-12 0,0 0-13 0,0 0-2 16,0 0-8-16,0 0-17 0,0 0-6 15,0 0-22-15,0 0 18 0,0 0-4 0,0 0 0 16,0 0-8-16,0 0 18 0,0 0-12 16,0 0-13-16,0 0-8 0,0 0 18 0,30 9-11 15,-28-2 8-15,-2 1-9 0,-2 1 13 0,1 2 6 16,1-11 4-16,0 9-13 0,0 1 15 16,0 2-21-16,0 10 5 0,0-1 6 0,0 1 5 15,0 1 8-15,0 1-10 0,0 1-13 16,0-5 27-16,0 3-4 0,0-4-13 0,0 0 7 15,0-4 11-15,0-1-40 0,0 7 7 0,0-1 18 16,0 1 13-16,0-5-11 0,0-1-2 16,0-1 1-16,0-2-35 0,0-2 6 0,0 2 14 15,0-12-9-15,0 12-2 0,0-1 5 16,0-2 1-16,0-9-7 0,0 12 18 0,0-1-33 16,0-11 20-16,0 11 1 0,0-11-9 0,0 14-5 15,0-14-10-15,0 0-4 0,0 12 22 0,0-12-17 16,0 0-3-16,0 10-7 0,0-10-14 15,0 0-63-15,3 13-62 0,2-17 15 0,-4 4-250 16,6-6 9-16,-6 3 5 0,6-6 30 16,-2 7 15-16,0-7 41 0,-1 5 18 0,6-2-23 15</inkml:trace>
  <inkml:trace contextRef="#ctx0" brushRef="#br0" timeOffset="14029">3948 1163 568 0,'-3'-2'264'0,"2"2"-38"0,-1 0-48 16,-1 0 3-16,3 0-19 0,-2 0-12 15,2 0-22-15,-1 0-14 0,-1-2-5 0,-3 2-14 16,7 0-6-16,-2 0-18 0,3 0 6 0,-6 2-17 16,3-2 5-16,0-2-22 0,0 2-11 15,-2 0 9-15,2 0 1 0,0 0-4 0,-2 0-11 16,2 0 19-16,0 0 2 0,0 0-15 15,-3 0 1-15,3 0 15 0,0 0-16 0,0 0-6 16,0 0 16-16,0 0-24 0,0 0-9 0,0 0 6 16,0 0-1-16,0 0 7 0,0 0-12 15,0 0-2-15,0 0 10 0,0 0-17 0,0 0-7 32,0 0-3-32,0 0-8 0,0 0-9 0,0 0 8 15,0 0-12-15,-1 0 22 0,1 0-1 16,-2 0-13-16,4 0-8 0,-4 0 19 0,2 0-3 15,0 0 4-15,-3 0 6 0,3-3-3 0,0 6-7 16,0-6-16-16,0 6 19 0,0-3-9 0,-2 0-3 16,2 0 0-16,-2 0 0 0,-2-3-3 15,2 3-4-15,-3 0 14 0,2 0 4 0,1 0 0 16,-7 3-3-16,5-3-10 0,-2 2 32 16,1-2-4-16,2 0-21 0,-2 0 0 0,-2 0 22 15,4 0-7-15,0 0 14 0,0 0-33 0,-2 2 15 16,2-4 5-16,-1 2 12 0,3 0-13 15,-1 0 30-15,2 0-4 0,0 0 1 0,0 0 1 16,0 0 7-16,0 0-1 0,0 0 25 0,0 0-10 16,0 0-2-16,0 0-9 0,0 0 16 15,-11 0-14-15,11 0-3 0,0 0 7 0,0 0 0 16,0 0-17-16,0 0-12 0,0 0 9 16,0 0 0-16,0 0 0 0,0 0 25 0,0 0-12 15,0 0-21-15,0 0-2 0,0 0 7 0,0 0 1 16,0 0 0-16,0 0-3 0,0 0-6 15,0 0 24-15,-16 2-16 0,17-2-1 0,4 1 18 0,2-2-4 16,-4 1-28-16,7-2 17 0,-6 2-25 0,8 2-3 16,-3-2 11-16,4 0 21 0,4 0-1 0,-3 0-15 15,12 0-10-15,-2 0 23 0,5 0-31 16,4 0 3-16,-1 0 3 0,-1 0 26 0,-5 0-33 16,3 0 31-16,-3 0-34 0,-5 0 10 0,-3 0-9 15,1 0 5-15,-4 0-5 0,-1 0 31 16,-1 0-47-16,0 0 13 0,-3 0 1 0,3 0 16 15,0 0-1-15,6 0-17 0,5 0-7 0,-3 0 32 16,-3 0 4-16,-3 0-37 0,1 0 22 16,-5 0-17-16,-11 0 10 0,13 0 25 15,-13 0 19-15,11 0-4 0,-11 0-7 0,12 0-11 16,-12 0 21-16,13 0-7 0,-13 0-18 16,0 0 2-16,0 0-29 0,16-7-52 0,-18 7-60 0,2 0 12 15,-5 0-158-15,1 0-147 0,2-3-2 16,0 1 73-16,2 0 4 0,-1 2 50 0,1-3-34 15,1 1 36-15,-1-1 33 0</inkml:trace>
  <inkml:trace contextRef="#ctx0" brushRef="#br0" timeOffset="15015">4799 98 229 0,'0'0'226'0,"0"0"-90"16,0 0 44-16,-22 0-22 0,22 0-10 15,0 0 8-15,0-20-6 0,0 20 2 0,0 0-12 16,0 0-10-16,0 0 5 0,0 0-33 0,0 0 11 16,0 0-18-16,0 0-3 0,0 0-7 15,0 0-18-15,0 0 3 0,0 0-23 0,0 0-8 16,-21 0 6-16,21 0-5 0,0 0 7 0,0 0-19 16,0 0-5-16,0 0-11 0,0 0-4 15,0 0 12-15,0 0 4 0,0 0-16 0,0 0 12 16,0 0-12-16,0 0-3 0,0 0 3 0,-26 10 0 15,26-2-17-15,0 1 17 0,3 1-1 16,-1 1 3-16,-2-11-2 0,0 19-20 0,11 22 17 16,-9-25 1-16,-1-1-10 0,6 11 4 15,-2-7 9-15,-5 2-2 0,4 2 3 0,6 0-19 16,-10-4-5-16,8 3 16 0,0 2-11 0,0-3 22 16,-1 4-12-16,1-6 7 0,3 6-7 0,1-7 7 15,-4 5-10-15,8-6 2 0,-6 1 9 0,-2-2-16 16,-3-7 6-16,1 2 9 0,-1-4-8 15,0 0-7-15,0-1 6 0,-2 0 12 0,-3 1-14 16,1-2 11-16,6 1-12 0,-4-2 9 16,0 0-6-16,1 2-1 0,-1-1 2 0,2 0 2 15,-4-1-15-15,1-1 26 0,4 1-12 0,-1 1 8 16,-2 0-2-16,1 1-23 0,-4-4 2 0,1 2-13 16,6 0-7-16,-7-2-46 0,0 0 7 15,0 0 6-15,0-2-133 0,0 0-96 0,0 0-85 16,0 0 57-16,0 0 33 0,0 0 5 15,11-18 19-15</inkml:trace>
  <inkml:trace contextRef="#ctx0" brushRef="#br0" timeOffset="15641">5006 134 506 0,'-1'-5'196'0,"2"2"-20"0,1-5-43 16,-5 7 9-16,3-1 7 0,0-3 2 0,0 3-35 15,0-1-3-15,0 2 5 0,0-1-19 0,0 0-3 16,-3 2-2-16,3-2-28 0,0 0 16 16,0 0-2-16,0 2-19 0,3-2-2 0,-6 1-8 15,3 1 3-15,-2-3-27 0,2 3 5 16,0 0-10-16,0 0 4 0,-2 0 2 0,2 0-13 16,-3-2-7-16,3 4 8 0,-1-2 2 0,-3 4 3 15,1-2-19-15,1 2 13 0,1 2-1 0,-6-2 6 16,4 3-22-16,-2 0 15 0,-9 12-10 15,2-4 10-15,6 2-9 0,-1-6 16 0,-9 7 5 16,7 5 1-16,-3-3-16 0,-1 1-3 0,2 3 4 16,0-1 1-16,7-5 9 0,-13 3 2 0,5 3 4 15,3-3-6-15,0-5-13 0,-3 6 26 16,-3-1-17-16,4 2 2 0,-1-3 18 0,1 0-10 16,0-7-2-16,1 8 0 0,0-6 3 15,2-7-3-15,0 4 13 0,0-4-19 0,6-3 3 16,-4 4 13-16,-1-3 6 0,6 1-14 15,-6 1-26-15,4-3 14 0,-2-1 21 0,0 4-30 16,1-2 30-16,0-2-10 0,3 2-14 0,-6 0-9 16,2-2 5-16,2 0-7 0,0 1 13 15,0 1-13-15,-2-2 29 0,2 2-57 0,-1-2 3 16,1 0-34-16,0 1-30 0,-4 0-23 16,7-3-29-16,-1 3 12 0,1 0-215 0,0-5-23 15,0 0 26-15,0 0 25 0,18 0-3 0,-10-3 45 16,-2-2 8-16,20-4 11 0</inkml:trace>
  <inkml:trace contextRef="#ctx0" brushRef="#br0" timeOffset="16721">5290 447 413 0,'0'-2'207'0,"0"-1"-44"16,0 3-1-16,0-2-23 0,0 2-28 15,0-1 4-15,0-1 2 0,-2 0 0 0,0 0-11 16,2-3-9-16,0 4-11 0,0-2-4 0,-3 2-2 16,1-1-14-16,2 0 8 0,2 0-10 15,-4 0 3-15,2 0-10 0,-1-2 7 0,1 3-16 16,0 1 3-16,1-4 6 0,-1 1-9 15,0-2-3-15,0 3-4 16,0-4-4-16,-1 5 0 0,1-2-16 0,1-1 12 0,-1 1-5 0,0 3 10 16,0-1-9-16,0-1-19 0,2-2 8 15,-2 2 4-15,0 2-3 0,0 0-5 0,0 0 0 16,0 0 14-16,0 0-23 0,0 0 1 0,0 0 3 16,0 0 9-16,0 0-3 0,0 0-15 15,0-10 0-15,0 10 21 0,0 0-20 0,0 0 14 16,0 0-22-16,0-10 9 0,0 10 9 0,0 0-18 15,18-11 3-15,-16 9 20 0,2 2-19 16,0 0-6-16,2 0 2 0,-1-2 18 0,1 4 1 16,-1-2-14-16,0 0 9 0,0 0-17 0,0-2-2 15,0 4 11-15,0-2 1 0,-2 2 6 16,2 2-27-16,-5-4 19 0,0 0 2 0,0 0-1 16,16 9 2-16,-10-4-3 0,-1 1-5 15,-3-3 2-15,1 3 14 0,0 1-13 0,-1 2 10 16,-1-1-3-16,-1-1 0 0,4 1-9 0,-4 4 3 15,0-12 5-15,0 18 2 0,0 2-9 16,0 5 18-16,-25 21-8 0,16-22 0 0,-1-2 7 16,4-2 0-16,-6-1-7 0,-1 5 16 15,5-12-5-15,-3 7 1 0,-2-2 21 0,-2-1-10 16,1-7-9-16,2 3 26 0,-4 1-12 0,0 3-16 16,5-1 2-16,1-6 34 0,-3-1-39 15,-3 6-3-15,1-5 31 0,4-2-22 0,3 0-6 16,2-1 19-16,2-2-33 0,-2 0 32 15,1-2-31-15,2 3 2 0,-1-2-12 0,1-1 14 16,3-2 10-16,-5 2 15 0,4-1-34 0,-2 3 35 16,1-1-36-16,0-3 24 0,2 2 1 15,-1-2 15-15,1 2 25 0,-5-1-10 0,5-1-6 16,0 0-5-16,0 0 7 0,0 0-6 16,0 0 16-16,0 0 6 0,0 0-13 0,0 0-11 15,0 0-4-15,-5 0-1 0,8 0 17 0,-1 0-38 16,3 0 14-16,0-1-6 0,4 1-12 15,-1 0-2-15,0-2 22 0,2 0-8 0,0 2-16 16,4 0 0-16,-14 0 0 0,10 0 0 16,11 0-8-16,-1 0 1 0,1 0 0 0,1 0 1 15,14-8-1-15,-36 8 1 0,14 0 3 0,-2 0-1 16,12 0-20-16,-1 0 19 0,-2 0-8 0,-4 0 3 16,1 0-13-16,-6 0 22 0,-1 0 0 15,-11 0-1-15,13 0-2 0,-13 0 3 0,11 0 0 16,-11 0 0-16,0 0-6 0,11 0 0 15,-11 0-1-15,0 0 6 0,13 0-11 0,-13 0-34 16,0 0 5-16,0 0-74 0,9 0-73 0,-9 0 18 16,0 0-291-16,0 0-19 0,0 0 78 15,14-24 29-15,-12 22 28 0,-1 0 25 0,3 2 9 16,-1 0 69-16,-3 0-74 0</inkml:trace>
  <inkml:trace contextRef="#ctx0" brushRef="#br0" timeOffset="17706">4811 1253 532 0,'0'0'186'0,"0"0"8"0,0 0-17 16,0 0-33-16,0 0 4 0,-21 0 6 0,21 0-19 16,0 0 0-16,0 0-3 0,0 0-17 15,0 0-8-15,0 0-9 0,0 0 9 0,0 0-16 16,0 0-4-16,0 0-15 0,0 0 15 0,0 0-24 16,0 0-4-16,0 0 14 0,0 0 5 0,0 0-7 15,11-33-16-15,-1 33-13 0,4-3 4 16,1 3-14-16,7 0-7 0,3 0 15 0,2 0-10 15,7 0-9-15,-1 0 13 0,1 0-18 16,1 0 18-16,2 0-31 0,-1 0 19 0,4 0-13 16,-4 0 23-16,37-11-9 0,-38 4-19 0,-2 4-4 15,-4 2 22-15,0-4 2 0,-5 3-14 16,-6 0-18-16,0-1 34 0,-7 3-9 0,0-2-13 16,-4 2-13-1,3 0 40-15,-5-2-7 0,1-1-14 0,2 2-11 0,-5 1 45 0,2 0-24 16,3 0-12-16,-3 0 12 0,-2 0 13 0,-3 0-25 15,0 0-12-15,0 0 22 0,0 0-53 16,0 0-14-16,0 0-18 0,8 0-26 0,-11 0-54 16,-2 0 13-16,-3 0-199 0,0 0-70 15,0 0 23-15,0 1 50 0,2 4-8 0,-3-5 43 16,-12 9 13-16,4-3 27 0</inkml:trace>
  <inkml:trace contextRef="#ctx0" brushRef="#br0" timeOffset="19011">4761 1686 516 0,'0'0'137'0,"0"0"-34"16,0 0-14-16,0 0 20 0,0 0-12 0,0 0 7 15,0 0-48-15,0 0 28 0,34-25-40 16,-30 22 28-16,1 1 18 0,2 2-16 0,-2 0-10 16,-1 0-4-16,1 0 14 0,3 2-18 0,-1 1-15 15,-7-3-6-15,0 0 4 0,8 0-2 16,-8 0-15-16,23 11 3 0,-17-9-3 0,1 2 5 15,-1-1-36-15,2 2 30 0,7 12 15 0,-9-3 0 16,1-4-23-16,1 2 32 0,-2-4-6 16,-1 3 18-16,-2-3-10 0,4-1-4 0,-7 2 4 15,8 14 1-15,-2-5-10 0,-6-5 1 0,4 3 0 16,-3-5-12-16,-1 2 5 0,5 0 10 16,-5-3-16-16,2 0 4 0,1 0-8 0,-2 15-9 15,-1-4 18-15,0-5-1 0,2-2-4 0,-2-3-8 16,0-11 4-16,0 10-3 0,0-10 13 15,0 12-20-15,0-2 10 0,0-10-6 0,0 10-2 16,0-10 9-16,0 12 3 0,0-12-11 16,0 9 23-16,0-9-18 0,0 0 1 0,0 10 24 15,0-10 0-15,0 0 24 0,0 9 7 0,0-9-19 16,0 0 23-16,0 0-15 0,0 0-14 0,0 11 5 16,0-11-13-16,-14 7-5 0,14-7-3 15,0-2-10-15,-2-3 4 0,5 2 13 16,-3-2-4-1,0-3-5-15,0 1-32 0,0-1 21 0,0-5-17 0,0 3 14 0,3 0-3 0,-3-2 1 16,0-5 8-16,0 2-18 0,21-22 7 0,-14 17 16 16,-4 5-18-16,8-5-13 0,-2-3 28 0,-3 7-22 15,-1 4 17-15,0 0-30 0,3 0 8 16,-5 5-20-16,2-1 1 0,1-2-2 0,6-4 10 16,-3 2 3-16,-4 1-19 0,2 5-1 15,1-3-15-15,-2 4 52 0,1 2-37 0,1-4 29 16,-2 6-24-16,2-3-3 0,-4-1 1 0,2 4-14 31,1 1 16-31,-1-4 3 0,0 2-6 0,1 0 42 0,-1-2-13 16,-2 4-14-16,2-2-16 0,2 2 8 0,-3-3 9 15,2 3-2-15,-7 0 32 0,0 0-26 0,0 0-15 16,14 0 28-16,-14 0-9 0,10 0 6 16,11 17 8-16,-15-16-28 0,2 6 20 0,-3-2-20 15,0 3-5-15,0-3 22 0,0 6-23 16,-4-3 16-16,6-1 14 0,-5 2 1 0,4 18-12 15,-1-3-2-15,-2-5 23 0,2-1-6 0,-3-1-12 16,-1-1-12-16,2-3 34 0,-3-1-11 16,4 16 22-16,-4-19-27 0,0 5-8 0,0 2 3 15,0-2-10-15,0 0 25 0,0-2-18 16,0-2 2-16,0 2-10 0,0-1-6 0,0-2 15 16,0 1-36-16,0-10-27 0,0 12-42 0,0-3 11 15,0-9-167-15,0 12-141 0,0-12 5 0,0 0 19 16,0 0 31-16,0 10 36 0,0-10 1 15,8 8 43-15,-5-12-37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1-11T05:57:37.614"/>
    </inkml:context>
    <inkml:brush xml:id="br0">
      <inkml:brushProperty name="width" value="0.05" units="cm"/>
      <inkml:brushProperty name="height" value="0.05" units="cm"/>
      <inkml:brushProperty name="fitToCurve" value="1"/>
    </inkml:brush>
  </inkml:definitions>
  <inkml:trace contextRef="#ctx0" brushRef="#br0">225 64 517 0,'0'0'199'0,"0"0"-8"16,0 0-19-16,0 0-27 0,0 0 9 0,0-21-12 16,0 21-25-16,0 0 8 0,0 0 4 15,0 0-18-15,0 0-2 0,-39-31-23 16,37 29-2-16,2 0-7 0,0 2-2 0,-3-4-4 15,3 4-24-15,-2 0 10 0,2-2-10 0,0 0 3 16,0 2-22-16,0 0 11 0,0 4-19 16,0-4 4-16,0 4 5 0,-1-2-7 0,-2 0-5 15,3 1 6-15,-2 4-8 0,2-2 9 16,-2 1-10-16,2 0 3 0,-3 4 25 0,3-3-18 16,-2 1 2-16,2 3-12 0,-1 0 3 0,1 1 0 15,-5 13 27-15,-1 1-3 0,6-14-11 16,0 2-10-16,0 8-9 0,0-1 4 0,0 3-4 15,0-3 6-15,0-1 25 0,0-3-6 0,0 1-3 16,0-2-26-16,0-3 11 0,0 1 27 16,0-2-33-16,0 0 13 0,0-3 10 0,0 2-3 15,0 1-24-15,0-12-2 0,0 12 11 0,0-2-7 16,0-10 26-16,0 13-36 0,0-13 7 16,0 12-10-16,0-12 3 0,0 14 16 0,0-14-7 15,0 12-1-15,0-12-19 0,0 9-30 16,0-9 0-16,0 0-38 0,0 0-16 0,0 10-63 15,0-10 14-15,14 11-203 0,-11-11-34 0,-1-5-11 16,0 1 49-16,1 2 30 0,-2-3 25 16,-1 2 34-16,0-1-6 0</inkml:trace>
  <inkml:trace contextRef="#ctx0" brushRef="#br0" timeOffset="439">27 316 700 0,'-3'-5'252'16,"0"4"-38"-16,1-1-28 0,-4 1-5 0,6 1-15 15,-5-3-24-15,3 3 3 0,2-2-28 0,0 0-1 16,-5 2-23-16,4-2 0 0,1 2 19 15,1-1-17-15,-1-1-17 0,0 0 2 0,5 0-15 16,-3-1 9-16,3 3-20 0,3-1 3 16,-5 1-23-16,4-4 20 0,4 2 15 0,-1 2-44 15,15-6-8-15,5-1 6 0,-6 0 20 16,2 2-16-16,3-2-21 0,-5 4 5 0,5-1 23 16,-3-2-7-16,-5 2-6 0,-3 0-17 0,-3-2 14 15,-3 6-20-15,1-2-1 0,0-1 10 16,-5 0-9-16,1 2 27 0,-1-2-33 15,0 1 36-15,-2 1 5 0,1-1-33 0,-1 0 8 16,1-1-3-16,-4 0 10 0,3 3 22 0,-1 0-8 16,-3-2-12-16,4 2 10 0,-4 0-38 0,3-2 14 15,-2 2 7-15,2-3-2 0,-4 3-18 16,4-2-38-16,-5 2-28 0,0 0-6 0,0 0-56 16,0 0-36-16,0 0 16 0,0 0-230 0,0 2 7 15,0 1 22-15,0-1-3 0,0-2 25 0,2 2 47 16,0 4 12-16</inkml:trace>
  <inkml:trace contextRef="#ctx0" brushRef="#br0" timeOffset="846">687 442 901 0,'2'2'323'0,"-4"-2"-14"0,2 0-25 16,0 2-8-16,-3 1-21 0,3-3-29 16,0 0-7-16,0 0-17 0,3 0-1 0,-3 3 3 15,-3-3-28-15,3 2-25 0,3-2-2 0,-6 2-6 16,6-2-22-16,-3 0 11 0,2 0 0 15,-2 0-9-15,2-2-2 0,-1 2-4 0,2 0-8 16,-1 0-24-16,0-2-1 0,1 2-12 0,-3-1-4 16,2 1-4-16,-2 0-10 0,0-2-7 15,1-1-10-15,1 1-2 0,1 2-23 16,-1-2-14-16,-2 1-43 0,0-1-7 0,1 0 8 16,4-3-134-16,-5 2-37 0,3 0-81 0,2 0 28 15,-3-3-233-15,3 3 12 0,0-1 63 16,-1 2 35-16,1-1 1 0,0-2 63 0,0 4 20 15,1-1 20-15,-1-3-25 0,5 2 35 16</inkml:trace>
  <inkml:trace contextRef="#ctx0" brushRef="#br0" timeOffset="1159">1093 425 996 0,'0'0'358'0,"1"-2"-47"0,1 2-40 0,-2 0-33 0,3-3 21 0,-3 6-10 16,2-6-29-16,-2 2-36 0,0 1-9 0,0 0-26 16,2 0-5-16,-4-2-10 0,2-1-30 0,2 3-1 15,-2 0-19-15,3 0-7 0,-3-2-11 16,1 0-6-16,-1 2-11 0,0 0 7 15,0 0-33-15,5 0-2 0,-5 0-40 0,2 0-12 16,-1 0-47-16,-1 0-41 0,0-4-66 0,2 3-28 16,3 1 20-16,-5-3-248 0,5 1 25 0,0 2 52 15,1-3 30-15,2 5 0 0,-3-2 33 0,2 0-14 16,-1 0 57-16,-3 1 24 0</inkml:trace>
  <inkml:trace contextRef="#ctx0" brushRef="#br0" timeOffset="1378">1287 442 1000 0,'0'-1'337'0,"0"-1"-28"0,0 2-42 0,5-2-5 16,-4 4-57-16,1-4-33 0,-4-2-32 0,4 4 13 15,-2-1-14 1,0 1 9-16,2 0-72 0,-2 0 8 0,3 0-14 0,-2 0 16 0,-1 0-67 15,0 0-44-15,0-2-68 0,5 2 8 0,-1 0-290 16,-3-1-32-16,4-3-10 0,-5 4 98 16,7-2 13-16,-4-2 14 0,2 2 10 0,1-1 26 15</inkml:trace>
  <inkml:trace contextRef="#ctx0" brushRef="#br0" timeOffset="2019">1633 109 550 0,'0'-4'214'0,"0"3"-52"0,0 1 7 16,0-2-37-16,0 2 4 0,2-2-30 0,-4 0 9 15,2 2-6-15,2-3-20 0,-2 3-20 0,0-1 5 16,0 1-21-16,0-2 1 0,0 1-3 16,0 1-1-16,0 0-4 0,0 1 7 15,0-1-32-15,0 3 30 0,0 0-7 0,0 1-5 16,0-2-12-16,0 5 0 0,0-1 25 0,0 0-12 15,0 0 0-15,-2 5 2 0,4-2 3 16,-2-1 3-16,0 5-7 0,0 0-10 0,0 4 6 16,0 1 7-16,0 3-14 0,0 1 27 15,0 0-32-15,0-5 2 0,0 3 5 16,0-4-3-16,0 6-2 0,0-1-7 0,-16 20 26 16,16-29-30-16,0 5 8 0,-4-5-8 0,4-2 30 15,0 0-31-15,0-1 21 0,-3-4-33 16,1 4 19-16,2-2-12 0,0 2 4 0,0-7 9 15,-1 7 7-15,1-9-29 0,0 0 9 16,0 0-39-16,0 9-19 0,0-9-27 0,0 0-61 16,0 0 13-16,0 10-226 0,0-10-26 0,6 8-25 15,-2-10 71-15,-4 2 33 0,0-4-1 0,1-1 13 16,-1 2 41-16</inkml:trace>
  <inkml:trace contextRef="#ctx0" brushRef="#br0" timeOffset="2394">1479 339 343 0,'-3'-1'267'0,"2"-1"-34"0,1 0-29 16,-2 0-21-16,-1 2-22 0,0-4-17 15,3 4 6-15,0-1-15 0,-2-2-17 0,2 3 10 16,-3 0-18-16,1-2 8 0,2 2-18 0,0-2 13 16,0 2-14-16,0 0-20 0,5-4-13 15,-3 2 1-15,4 2-21 0,0-3 4 0,1 2-12 16,3-1 0-16,12-4-1 0,6 2 8 16,-6-1-25-16,12-1 18 0,-4 2-14 15,-1-4-4-15,-2 1-5 0,4 0-7 0,-5 2 8 16,-4-3 17-16,-1 6-33 0,-6-2 15 0,-4-1 7 15,2 1 4-15,-6 3-24 0,1-1 25 0,-2 2-25 16,-1-2-34-16,-2-2-38 0,2 2-81 16,-2-3 14-16,2 2-258 0,-3-1 12 0,1 2 38 15,-1 1 29-15,-2-1 3 0,0-3 69 16,0 5-10-16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1-11T05:57:41.088"/>
    </inkml:context>
    <inkml:brush xml:id="br0">
      <inkml:brushProperty name="width" value="0.05" units="cm"/>
      <inkml:brushProperty name="height" value="0.05" units="cm"/>
      <inkml:brushProperty name="fitToCurve" value="1"/>
    </inkml:brush>
  </inkml:definitions>
  <inkml:trace contextRef="#ctx0" brushRef="#br0">173 20 551 0,'0'0'196'0,"0"0"-28"16,-18 0-14-16,18 0-12 0,0-20 14 0,0 20-10 15,0 0-16-15,0 0-3 0,0 0-4 0,0 0-12 16,0 0 5-16,0 0-6 0,0 0-21 16,0 0-3-16,0 0-13 0,0 0-7 0,0 0-3 15,0 0-12-15,0 0-10 0,0 0 9 16,0 0-22-16,0 0 3 0,0 0 3 0,0 0-12 15,0 0-8-15,0 0-7 0,0 0 6 0,0 0 1 16,0 0 7-16,0 0 2 0,0 0-3 16,0 0-13-16,-27 0 2 0,27 5-8 0,1 7 19 15,7 12-12-15,-4-6-7 0,-3-1 0 0,-1-2 6 16,2 1-11-16,3 12 0 0,1-2-3 16,-3-9 17-16,9 14-10 0,-7-5-2 0,8 1 14 15,-7-3-17-15,5 4 19 0,1-2-8 0,-1-6 0 16,4 5 4-16,-6 1-16 0,3-6 9 15,-6-3-16-15,-3-6 10 0,5 1 12 0,-4-3-11 16,-1 0 4-16,-3-1-6 0,5-5 2 16,-2 5 1-16,-3-4-7 0,3 1 2 0,-1 2 3 15,-1-2 10-15,4-1-8 0,-5 1 5 0,3 2-1 16,1-1-6-16,-1 0 17 0,0 0-10 16,-1 0-12-16,1 0-21 0,2-2 4 0,-4 4-10 15,4-5-21-15,-3 2-36 0,6 2 10 0,-3-5-64 16,-3 4-7-16,4-6-105 0,0 0-93 15,-4 0 2-15,-2 0 61 0,0 0 24 0,0 0 1 16</inkml:trace>
  <inkml:trace contextRef="#ctx0" brushRef="#br0" timeOffset="646">401 102 565 0,'2'-4'174'0,"-2"2"-22"0,0-3-27 0,0 0 16 0,1 3-12 16,-1 0-45-16,4 0 6 0,-4 0 17 15,0 0-16-15,1 1-15 0,1-1-5 0,-2 0 10 16,0 2-5-16,0-3-19 0,0 1 8 0,0 2 6 16,3-2 6-16,-1 2-24 0,-2-3 6 15,0 1-3-15,0 2-6 0,1-4 18 0,-1 4-24 16,0 0 1-16,0-1-9 0,2 1 9 0,1-1 7 15,-3 1-19-15,0 0-11 0,0 0 5 16,0 0-10-16,-3 0 0 0,6 0 10 0,-6 0-8 16,3 1-16-16,0-1 3 0,0 5 7 0,-2 0-6 15,-1-3 3-15,0 5-16 0,0-2-3 0,-2 3 16 16,-2 13 3-16,-1-4-8 0,-5 4 11 16,2-1-12-16,0 3-1 0,-4 0 2 0,2 6 6 15,5-3 9-15,-8-7-5 0,0 4-4 16,-2 6 14-16,3-1-18 0,-1-3 23 0,-3 3-14 15,-2-3-8-15,6 0 26 0,-3 1-9 0,4-4-3 16,-7 0 10-16,9-3-18 0,-2 3 10 0,2-3-5 16,-2-3 7-16,3-2 1 0,4-5 3 15,-3 1-26-15,6-4 5 0,-3 0 11 0,4 0-7 16,-2-1-6-16,2-3 8 0,0 5 13 0,-1-4-32 16,1 1 14-16,1-1 8 15,2 0 13-15,-3-1-26 0,0 0-12 0,3 2 3 0,-3-3 9 16,3 2 17-16,-4-3-24 0,4 2-13 15,-1-2-24-15,6-2-59 0,-9-1 11 16,9 2-327-16,0-5 27 0,11-6 36 0,-6 3 20 16,-3 2 5-16,4-2 11 0,-1 5 52 0,3-2 15 15</inkml:trace>
  <inkml:trace contextRef="#ctx0" brushRef="#br0" timeOffset="1256">655 367 550 0,'0'-2'229'15,"0"0"-45"-15,0 2 2 0,5 0-34 0,-7-3-13 16,2 2 1-16,0 1-10 0,0 0-30 0,2 0-11 16,-2 1-29-16,0 2 6 0,0-1 16 15,0 2-36-15,-5-2 22 0,5 3-6 0,-2 0-6 16,1 1 8-16,-2 0-26 0,1-1 5 15,0 5-9-15,-3-2 14 0,2 2-15 0,-3 12 4 16,-6 1-5-16,6-5 1 0,1 7 15 0,-6-1-16 16,4-10 6-16,-1 9-12 0,2-10 12 15,-4 5-1-15,5-3 0 0,4-6-14 0,-4 2-9 16,2-1 3-16,-2-2 1 0,3-1-12 0,0-1 16 16,-1 1 1-16,2-4 5 0,-4 5-22 15,3-2 13-15,0-1-19 0,1 0-21 0,-2-2-34 16,3 4-7-16,-4-5-35 0,4 0 9 0,0-1-166 15,-3-1-101-15,6-1-39 0,-3 1 71 16,2-4 51-16,4-3-17 0,-4 4-9 0</inkml:trace>
  <inkml:trace contextRef="#ctx0" brushRef="#br0" timeOffset="1632">681 441 558 0,'3'-5'185'0,"-3"0"19"0,0 1-31 15,3 3-19-15,-3-3-14 0,2 0-23 16,-2 0-5-16,0 1-19 0,0 0-5 0,-2 2-1 16,4-4-15-16,-2 5-3 0,0-4-12 0,0 6-3 15,0-2-10-15,0 0-8 0,2 2-6 16,-2-2 8-16,0 5-16 0,3-4-4 0,-3 5 17 15,1-2-9-15,-1 0 7 0,0 3-21 0,2-2 15 16,0-1-11-16,1 6-10 0,0-4-3 16,-3 1 5-16,5 5 15 0,-2-5-9 0,1 0 3 15,-1 3 1-15,5 10 4 0,3-5-22 0,2 0 14 16,-5-3-3-16,0-1-4 0,-1 1-1 16,-1-4-8-16,2 0 12 0,-1-2-4 0,1 1-12 15,-2-2-2-15,13 9 22 0,-6-3-29 16,-2-3-28-16,1 0-55 0,-1-5 11 0,10 7 9 15,-6-4-152-15,-4-3-103 0,2-2 14 0,0 1 29 16,-3-2 25-16,-10 0-24 0</inkml:trace>
  <inkml:trace contextRef="#ctx0" brushRef="#br0" timeOffset="2148">976 356 556 0,'0'0'170'0,"0"-3"5"0,0 1-12 0,0 0-16 15,2 0-37-15,-2-1 17 0,2 3-14 16,-4 0-21-16,2-2-3 0,0 2 1 0,2-2-17 16,-2 2-34-16,0 0 28 0,0-3-18 0,0 6 2 15,0-3-2-15,0 0-27 0,0 4 14 16,3-4-33-16,-3 3 29 0,0 1 8 0,-3-2-15 15,3 1-1-15,0 4-2 0,0-1 11 16,0 2-7-16,-4-2-2 0,4 6-10 0,0 0 18 16,-13 17 4-16,9-11-5 0,-5 1-12 0,3 6 14 15,3-9-6-15,-2 2-2 0,2-3 3 0,-2 10 6 16,0-5-2-16,2-1 5 0,-2-4-15 16,2 8 6-16,-2-7 2 0,-2-1 2 0,6-3 2 15,-4-3-17-15,5 3 1 0,-2-5 11 16,1 0-14-16,-1-1-9 0,-1 4 9 0,3-6 8 15,-2 4 0-15,1-2-18 0,1 1-36 0,-4-4-50 16,4 5 10-16,-3-2-316 0,-2-1 14 0,5 2-22 16,-1-3 61-16,1 2 49 0,-2-3 41 15,2-3-41-15</inkml:trace>
  <inkml:trace contextRef="#ctx0" brushRef="#br0" timeOffset="3056">44 1036 541 0,'0'0'226'0,"0"0"-35"0,0 0-22 16,0 0-16-16,0 0 1 0,0 0-6 0,0 0-29 15,0 0-27-15,0 0-1 0,0 0-1 16,0 0-6-16,0-20-16 0,8 0-3 0,24 20-22 15,-17 0 12-15,9 0-11 0,5 0 6 16,7 0-18-16,-1 0-6 0,2 0 8 0,52 17-2 16,-43-12 8-16,5 0-25 15,0-2 5-15,-1 1-6 0,0-1 8 0,8-3-6 0,0 0-3 16,-4 0-8-16,-30 0 12 0,19 0-4 0,2 0-4 16,2 0-9-16,49-15 12 0,-59 10 5 0,-3 2 21 15,-5-1 13-15,-10 2-6 0,-2 1 10 0,-3-1-2 16,-3-1 21-16,-1 3-15 0,-3-2 26 15,1 0-34-15,-2 2 20 0,-3-1-39 0,2 1 26 16,2 0-2-16,-4-4-26 0,-3 4-11 16,0 0-43-16,0 0-20 0,3 4-28 0,-6-4-26 15,0 1-45-15,-2 1 13 0,-2 0-241 0,4 1-9 16,-3 0 21-16,1-1 50 0,-3 2-42 16,1-1 32-16,2 2 60 0</inkml:trace>
  <inkml:trace contextRef="#ctx0" brushRef="#br0" timeOffset="4090">396 1602 577 0,'0'-4'142'0,"0"2"24"0,3 1-70 0,-1-1 33 15,0-1-21-15,-2 3-38 0,0 0 29 16,5 0-36-16,-2 0-28 0,-3 3 3 0,3-1 21 16,-3 1 5-16,2 1-3 0,-1 1-23 0,4 0 8 15,-2-1-23-15,1 4 31 0,-3-3-23 16,4 4 2-16,-2-4 16 0,-1 3 4 0,3 0-17 16,-4 0 12-16,-1 2-8 0,5 0 21 15,-3 0-14-15,-1 1 3 0,3-2-14 0,-1 17 12 16,0-8-2-16,-1 2-10 0,4 4 10 0,-4-4-10 15,-2 1-4-15,0-21-17 0,0 15 3 0,0-4 20 16,0 5-13-16,0-5 4 0,0-2-3 0,0 3-16 16,0-3 19-16,0-9 10 0,0 13-13 15,0-1 0-15,0-3 10 0,0-9 16 16,0 10-28-16,0-10 10 0,0 12-1 0,0-12 17 16,0 10-10-16,0-10 41 0,0 0-5 0,0 12 20 15,0-12-15-15,0 0-8 0,0 0 39 0,0 9-12 16,0-9-55-16,-13 8 22 15,13-11-9-15,0-2-6 0,0 0-4 0,0-4 1 16,0 2 16-16,0-3-30 0,0 0 4 16,0-2 6-16,0 0-5 0,18-24-4 0,-17 16-12 15,1 1-7-15,9-3-1 0,-3 4-2 16,-4 11-1-16,0-7-35 0,1 4 24 0,7-8-4 16,-6 3 0-16,2 4 12 0,-1 1-2 15,1 0-19-15,-3 1 10 0,1 3 1 0,2-3 18 16,-3 4 0-16,0-1-20 0,1 0-10 0,1 0 1 15,7-8-17-15,-2 3 6 0,-3 1 4 16,-1 2 1-16,-1 3-5 0,1 0 5 0,-3 2 5 16,3-1-1-16,-2-1-20 0,1 4 17 15,-1-1 16-15,2 0-11 0,-1 0-17 0,1 0 30 16,-1 0-4-16,-1 2 20 0,-6 0-19 0,0 0-23 16,11 0 29-16,-11 0-3 0,15 0-2 15,4 18-3-15,-12-13-7 0,-4 2-18 0,18 6 5 16,-10-3 26-16,-2 2-19 0,1 9 10 0,-3 3 0 15,4-4-20-15,-8 4 18 0,5-2-9 16,-1 4 26-16,-1 0-7 0,2-2 10 0,-1 1-22 16,1 0 12-16,-2-3-19 0,1-3 31 0,-1-5-34 15,-1-3 3-15,-3 0-23 0,-2-1-29 16,3-5-37-16,0 2-37 0,-3-7-64 0,0 0 19 16,0 0-225-16,0 0-12 0,0 0 26 15,-11 9 77-15,11-11-7 0,0-2 59 0,0 1-26 16,-2-2 37-16</inkml:trace>
  <inkml:trace contextRef="#ctx0" brushRef="#br0" timeOffset="5075">1442 485 473 0,'0'0'204'0,"0"0"-2"15,0 0 12-15,0 0-13 0,0 0-19 0,0 0-10 0,0 0-34 16,0 0 8-16,0 0-26 0,0 0-26 0,0 0-11 16,0 0 7-16,0 0-29 0,0 0 1 15,0 0 9-15,0 0-10 0,0 0-11 0,0 0-3 16,0 0-9-16,0 0-18 0,0 0 15 0,0 0-15 15,0 0 1-15,0 0 9 0,0 0-16 0,0 0 0 16,8 27-2-16,4-6-11 0,-3 3-2 16,-4-1 13-16,7 1-11 0,-4 2 22 0,3 4-13 15,7 2 0-15,-7 0-9 0,4-5 7 16,-4 12-13-16,0-5 0 0,2 5 12 0,-5-2-2 16,5 1 5-16,-9-1-15 0,0 1 11 0,3 1-17 15,-4-3 3-15,-3-18 13 0,0 10 3 0,0 1 4 16,-18 40-8-16,7-36 15 0,-2-8 16 15,-3 8-9-15,-4-6 3 0,3 0 12 0,-3-1 11 16,2-3-28-16,-3-3 21 0,-3 3-18 16,6-3 17-16,-3-2-5 0,0-3-1 0,2 0 8 15,3-1-20-15,3-5 20 0,1 0-14 0,-1-1-5 16,2-2 13-16,8-2-5 0,-5-1-16 16,1 3-15-16,2-2 26 0,2-2-15 15,-2-1-4-15,1 4 10 0,4-2-4 0,-4 0-26 16,3-1 22-16,-3-2 26 0,1 2-34 0,3 0 0 15,-3 2 15-15,3-4-13 0,-3 0-3 16,3 2 2-16,-2 0 7 0,2-2-19 0,-3 0-12 16,1 1 4-16,2-1-13 0,0 0-89 0,0 0 10 15,0 0-321-15,0 0 8 0,-8-21 5 16,3 13 29-16,2-2 24 0,0 3 65 0,1-3-10 16,-6-16 53-16,-3-1-2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1-11T05:57:53.096"/>
    </inkml:context>
    <inkml:brush xml:id="br0">
      <inkml:brushProperty name="width" value="0.05" units="cm"/>
      <inkml:brushProperty name="height" value="0.05" units="cm"/>
      <inkml:brushProperty name="fitToCurve" value="1"/>
    </inkml:brush>
  </inkml:definitions>
  <inkml:trace contextRef="#ctx0" brushRef="#br0">121 84 554 0,'0'0'202'0,"0"0"-7"15,0 0-24-15,-21 0-5 0,21 0-12 16,0 0-31-16,0 0-14 0,0 0-9 0,0 0 2 16,0 0-14-16,0 0 3 0,0 0-1 15,0 0-2-15,0 0-13 0,0 0-4 0,0 0 5 16,0 0 9-16,0 0 7 0,0 0-3 0,0 0-30 16,0 0 13-16,0 0-11 0,0-20 5 0,0 20-11 15,0 0-20-15,0 0 19 0,0 0-36 16,0 0 0-16,0 0 1 0,0 0 5 0,0 0-19 15,0 0 13-15,0 0 0 16,0 0 9-16,0 0-27 0,0 0 8 0,0 0-6 0,0 0-5 16,0 0-4-16,0 0 14 0,-40 19-1 0,38-12-5 15,-1 1 30-15,6 1-13 0,-6-1 0 16,3-8-23-16,0 10 8 0,0 0 23 0,0 0 6 16,0 3 7-16,0 9-35 0,0-2 13 15,0-1 4-15,0-2-7 0,0 5 20 0,0 0 17 16,0-1-32-16,0-3 1 0,0-1 13 0,0 0-27 15,0-2 9-15,0-1 2 0,0 7-1 16,0 3-2-16,0-1 3 0,0-1 10 0,0-3-9 16,0-3-11-16,0-1-2 0,0 0 10 15,0-3-15-15,0 4-14 0,0 2 51 0,0-2-9 16,0-2-28-16,0-3 9 0,0 1-10 0,0-12 26 16,0 12-7-16,0-12 16 0,0 13 3 0,0-4-15 15,0-9-35-15,0 0-7 0,0 11 18 16,0-11-6-16,0 12 21 0,0-12 8 0,0 9-21 15,0-9-2-15,0 0 11 0,0 12-6 16,0-12-5-16,0 0 14 0,0 7 4 0,0-7-2 16,0 0 39-16,0 0 4 0,0 0 6 0,0 13 38 15,0-13-13-15,0 0 17 0,0 0-12 16,18 12-3-16,-18-12 6 0,0 0-3 0,3-4-17 16,-3-4-21-16,0 5 1 0,5-7-8 15,-5 6 2-15,1-6 2 0,2 2-3 0,-1-5-4 16,-2 5-25-16,7-16 0 0,-6-1 9 0,6-1 5 15,-4-6-27-15,2 11 14 0,0-4-1 16,-4-1-7-16,4-1-6 0,-2-1-1 0,-3 5 6 16,0 3 3-16,2-5-14 0,-2 4-2 0,0-1 4 15,0 5 12-15,0-2-10 0,3 4 9 16,-3 1-1-16,0-2-11 0,0-1 7 0,0-2-15 16,0 3 9-16,0 2 6 0,0-6-1 0,0-1-1 15,0 7-1-15,-18-12-8 0,17 16 4 0,1 3-1 16,0-1-4-16,0 1 5 0,-2 0 7 15,-1 1 5-15,1 3-11 0,1-3-1 0,-1 0 6 16,2 2-4-16,0 0-17 0,-3 0 23 16,3 3-21-16,0-4 18 0,0 1-16 0,0 3 12 15,0-4 0-15,0 1 3 0,0 4-10 0,0-3 10 16,-2-1-5-16,2 4 8 0,0-2 0 16,-1 0-17-16,-3 0 5 0,4 2-3 0,-1-2 13 15,1 2-13-15,0 0-6 0,0 0-1 0,0 2 12 16,0 0-5-16,-2 0-2 0,2 4-14 15,0-3 20-15,-2 4-6 0,-1 0-10 0,3 3 27 16,-1-2-9-16,1 1-1 0,-2 3-8 0,-4 12 7 16,-1-4-9-16,5-1 1 0,-1-4 14 15,2 11 8-15,-4-6-5 0,3-3-11 0,0-3 3 16,1 0 2-16,1-3-15 0,0-2 15 0,-3 1-10 16,3 0-9-16,0-5-11 0,-2 2-18 0,2-2-30 15,0-5 7-15,0 0-59 0,0 0-24 16,0 12-41-16,0-12-95 0,0 0 30 0,0 0-252 15,-8 13 21-15,1-14 68 0,3-4 34 16,-1 0 19-16,0-2 45 0,-3 0-20 0,6-1 83 16,-3 0 26-16,4 0-43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3DA458-6E95-4E8D-B3E6-DA512CAA1B14}" type="datetimeFigureOut">
              <a:rPr lang="en-IN" smtClean="0"/>
              <a:t>15-09-2023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C47A35-D605-454D-A026-818338041DFF}" type="slidenum">
              <a:rPr lang="en-IN" smtClean="0"/>
              <a:t>‹#›</a:t>
            </a:fld>
            <a:endParaRPr lang="en-IN"/>
          </a:p>
        </p:txBody>
      </p:sp>
    </p:spTree>
    <p:extLst>
      <p:ext uri="{BB962C8B-B14F-4D97-AF65-F5344CB8AC3E}">
        <p14:creationId xmlns:p14="http://schemas.microsoft.com/office/powerpoint/2010/main" val="1945053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0C47A35-D605-454D-A026-818338041DFF}" type="slidenum">
              <a:rPr lang="en-IN" smtClean="0"/>
              <a:t>2</a:t>
            </a:fld>
            <a:endParaRPr lang="en-IN"/>
          </a:p>
        </p:txBody>
      </p:sp>
    </p:spTree>
    <p:extLst>
      <p:ext uri="{BB962C8B-B14F-4D97-AF65-F5344CB8AC3E}">
        <p14:creationId xmlns:p14="http://schemas.microsoft.com/office/powerpoint/2010/main" val="1701089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485D0C6-62F7-4092-9D76-AC9BACF76724}" type="datetimeFigureOut">
              <a:rPr lang="en-IN" smtClean="0"/>
              <a:t>15-09-2023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0" y="6521854"/>
            <a:ext cx="914400" cy="365125"/>
          </a:xfrm>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5889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85D0C6-62F7-4092-9D76-AC9BACF76724}" type="datetimeFigureOut">
              <a:rPr lang="en-IN" smtClean="0"/>
              <a:t>15-09-2023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3917643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52400" y="1417320"/>
            <a:ext cx="88392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800">
                <a:latin typeface="Arial" pitchFamily="34" charset="0"/>
                <a:cs typeface="Arial" pitchFamily="34" charset="0"/>
              </a:defRPr>
            </a:lvl2pPr>
            <a:lvl3pPr>
              <a:defRPr sz="1500"/>
            </a:lvl3pPr>
            <a:lvl4pPr>
              <a:defRPr baseline="0"/>
            </a:lvl4pPr>
            <a:lvl5pPr>
              <a:defRPr/>
            </a:lvl5pPr>
          </a:lstStyle>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7250" marR="0" lvl="2"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200150" marR="0" lvl="3"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543050" marR="0" lvl="4"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800" u="none" strike="noStrike" kern="1200" cap="none" spc="0" normalizeH="0" noProof="0" dirty="0">
              <a:ln>
                <a:noFill/>
              </a:ln>
              <a:solidFill>
                <a:srgbClr val="101141"/>
              </a:solidFill>
              <a:effectLst/>
              <a:uLnTx/>
              <a:uFillTx/>
              <a:latin typeface="Arial"/>
              <a:cs typeface="Arial"/>
            </a:endParaRPr>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12" name="Group 11"/>
          <p:cNvGrpSpPr/>
          <p:nvPr/>
        </p:nvGrpSpPr>
        <p:grpSpPr>
          <a:xfrm>
            <a:off x="2083888" y="6550673"/>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6" name="Picture 15" descr="Picture 7.png"/>
          <p:cNvPicPr>
            <a:picLocks noChangeAspect="1"/>
          </p:cNvPicPr>
          <p:nvPr/>
        </p:nvPicPr>
        <p:blipFill>
          <a:blip r:embed="rId2" cstate="print"/>
          <a:srcRect l="1923" b="5336"/>
          <a:stretch>
            <a:fillRect/>
          </a:stretch>
        </p:blipFill>
        <p:spPr>
          <a:xfrm>
            <a:off x="6950808" y="-1"/>
            <a:ext cx="2193193" cy="692697"/>
          </a:xfrm>
          <a:prstGeom prst="rect">
            <a:avLst/>
          </a:prstGeom>
        </p:spPr>
      </p:pic>
      <p:grpSp>
        <p:nvGrpSpPr>
          <p:cNvPr id="19" name="Group 18"/>
          <p:cNvGrpSpPr/>
          <p:nvPr/>
        </p:nvGrpSpPr>
        <p:grpSpPr>
          <a:xfrm>
            <a:off x="2133600" y="6553202"/>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23" name="Group 22"/>
          <p:cNvGrpSpPr/>
          <p:nvPr/>
        </p:nvGrpSpPr>
        <p:grpSpPr>
          <a:xfrm>
            <a:off x="0" y="1295402"/>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18" name="Rectangle 2" descr="Large confetti"/>
          <p:cNvSpPr>
            <a:spLocks noGrp="1" noChangeArrowheads="1"/>
          </p:cNvSpPr>
          <p:nvPr>
            <p:ph type="title" idx="4294967295" hasCustomPrompt="1"/>
          </p:nvPr>
        </p:nvSpPr>
        <p:spPr>
          <a:xfrm>
            <a:off x="66240" y="26442"/>
            <a:ext cx="6791761" cy="1192758"/>
          </a:xfrm>
        </p:spPr>
        <p:txBody>
          <a:bodyPr>
            <a:noAutofit/>
          </a:bodyPr>
          <a:lstStyle>
            <a:lvl1pPr algn="l" eaLnBrk="1" hangingPunct="1">
              <a:defRPr sz="27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42188027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90688"/>
            <a:ext cx="4038600" cy="4433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90688"/>
            <a:ext cx="4038600" cy="4433887"/>
          </a:xfrm>
        </p:spPr>
        <p:txBody>
          <a:bodyPr/>
          <a:lstStyle/>
          <a:p>
            <a:pPr lvl="0"/>
            <a:r>
              <a:rPr lang="en-US" noProof="0"/>
              <a:t>Click icon to add online image</a:t>
            </a:r>
          </a:p>
        </p:txBody>
      </p:sp>
      <p:sp>
        <p:nvSpPr>
          <p:cNvPr id="5" name="Slide Number Placeholder 4"/>
          <p:cNvSpPr>
            <a:spLocks noGrp="1"/>
          </p:cNvSpPr>
          <p:nvPr>
            <p:ph type="sldNum" sz="quarter" idx="10"/>
          </p:nvPr>
        </p:nvSpPr>
        <p:spPr>
          <a:xfrm>
            <a:off x="6553200" y="6248400"/>
            <a:ext cx="2133600" cy="476250"/>
          </a:xfrm>
        </p:spPr>
        <p:txBody>
          <a:bodyPr/>
          <a:lstStyle>
            <a:lvl1pPr>
              <a:defRPr/>
            </a:lvl1pPr>
          </a:lstStyle>
          <a:p>
            <a:fld id="{DE6258A8-06B7-4FEF-A5BF-91C52CE71F03}" type="slidenum">
              <a:rPr lang="en-IN" smtClean="0"/>
              <a:t>‹#›</a:t>
            </a:fld>
            <a:endParaRPr lang="en-IN"/>
          </a:p>
        </p:txBody>
      </p:sp>
    </p:spTree>
    <p:extLst>
      <p:ext uri="{BB962C8B-B14F-4D97-AF65-F5344CB8AC3E}">
        <p14:creationId xmlns:p14="http://schemas.microsoft.com/office/powerpoint/2010/main" val="632514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8" name="Rectangle 7"/>
          <p:cNvSpPr/>
          <p:nvPr/>
        </p:nvSpPr>
        <p:spPr>
          <a:xfrm>
            <a:off x="0" y="4282182"/>
            <a:ext cx="9144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5" name="Picture 14" descr="Picture 7.png"/>
          <p:cNvPicPr>
            <a:picLocks noChangeAspect="1"/>
          </p:cNvPicPr>
          <p:nvPr/>
        </p:nvPicPr>
        <p:blipFill>
          <a:blip r:embed="rId3" cstate="print"/>
          <a:srcRect l="1923" b="5336"/>
          <a:stretch>
            <a:fillRect/>
          </a:stretch>
        </p:blipFill>
        <p:spPr>
          <a:xfrm>
            <a:off x="6950808" y="-1"/>
            <a:ext cx="2193193" cy="692697"/>
          </a:xfrm>
          <a:prstGeom prst="rect">
            <a:avLst/>
          </a:prstGeom>
        </p:spPr>
      </p:pic>
      <p:sp>
        <p:nvSpPr>
          <p:cNvPr id="17" name="Content Placeholder 16"/>
          <p:cNvSpPr>
            <a:spLocks noGrp="1"/>
          </p:cNvSpPr>
          <p:nvPr>
            <p:ph sz="quarter" idx="10" hasCustomPrompt="1"/>
          </p:nvPr>
        </p:nvSpPr>
        <p:spPr>
          <a:xfrm>
            <a:off x="304800" y="4648200"/>
            <a:ext cx="8458200" cy="1600200"/>
          </a:xfrm>
        </p:spPr>
        <p:txBody>
          <a:bodyPr>
            <a:noAutofit/>
          </a:bodyPr>
          <a:lstStyle>
            <a:lvl1pPr marL="0" indent="0">
              <a:lnSpc>
                <a:spcPts val="3150"/>
              </a:lnSpc>
              <a:spcBef>
                <a:spcPts val="0"/>
              </a:spcBef>
              <a:buNone/>
              <a:defRPr sz="3000" b="1" spc="-113"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Rectangle 15"/>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ectangle 1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TextBox 18"/>
          <p:cNvSpPr txBox="1"/>
          <p:nvPr/>
        </p:nvSpPr>
        <p:spPr>
          <a:xfrm>
            <a:off x="6858000" y="762000"/>
            <a:ext cx="2209800" cy="427040"/>
          </a:xfrm>
          <a:prstGeom prst="rect">
            <a:avLst/>
          </a:prstGeom>
          <a:noFill/>
        </p:spPr>
        <p:txBody>
          <a:bodyPr wrap="square" rtlCol="0">
            <a:spAutoFit/>
          </a:bodyPr>
          <a:lstStyle/>
          <a:p>
            <a:pPr algn="ctr"/>
            <a:r>
              <a:rPr lang="en-US" sz="2175" b="1" spc="-113" dirty="0">
                <a:solidFill>
                  <a:schemeClr val="bg1"/>
                </a:solidFill>
                <a:latin typeface="Arial"/>
                <a:cs typeface="Arial"/>
              </a:rPr>
              <a:t>BITS</a:t>
            </a:r>
            <a:r>
              <a:rPr lang="en-US" sz="2175" spc="-113" dirty="0">
                <a:solidFill>
                  <a:schemeClr val="bg1"/>
                </a:solidFill>
                <a:latin typeface="Arial"/>
                <a:cs typeface="Arial"/>
              </a:rPr>
              <a:t> Pilani</a:t>
            </a:r>
          </a:p>
        </p:txBody>
      </p:sp>
    </p:spTree>
    <p:extLst>
      <p:ext uri="{BB962C8B-B14F-4D97-AF65-F5344CB8AC3E}">
        <p14:creationId xmlns:p14="http://schemas.microsoft.com/office/powerpoint/2010/main" val="3844792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pic>
        <p:nvPicPr>
          <p:cNvPr id="9" name="Picture 10" descr="BITS_university_logo_whitevert.png"/>
          <p:cNvPicPr>
            <a:picLocks noChangeAspect="1"/>
          </p:cNvPicPr>
          <p:nvPr/>
        </p:nvPicPr>
        <p:blipFill>
          <a:blip r:embed="rId3"/>
          <a:srcRect t="2" b="28592"/>
          <a:stretch>
            <a:fillRect/>
          </a:stretch>
        </p:blipFill>
        <p:spPr bwMode="auto">
          <a:xfrm>
            <a:off x="76200" y="3352802"/>
            <a:ext cx="2057400" cy="1979613"/>
          </a:xfrm>
          <a:prstGeom prst="rect">
            <a:avLst/>
          </a:prstGeom>
          <a:noFill/>
          <a:ln w="9525">
            <a:noFill/>
            <a:miter lim="800000"/>
            <a:headEnd/>
            <a:tailEnd/>
          </a:ln>
        </p:spPr>
      </p:pic>
      <p:grpSp>
        <p:nvGrpSpPr>
          <p:cNvPr id="3" name="Group 11"/>
          <p:cNvGrpSpPr>
            <a:grpSpLocks/>
          </p:cNvGrpSpPr>
          <p:nvPr/>
        </p:nvGrpSpPr>
        <p:grpSpPr bwMode="auto">
          <a:xfrm>
            <a:off x="-76200" y="5257801"/>
            <a:ext cx="2209800" cy="651821"/>
            <a:chOff x="76200" y="2209800"/>
            <a:chExt cx="2209800" cy="651821"/>
          </a:xfrm>
        </p:grpSpPr>
        <p:sp>
          <p:nvSpPr>
            <p:cNvPr id="11" name="TextBox 10"/>
            <p:cNvSpPr txBox="1"/>
            <p:nvPr userDrawn="1"/>
          </p:nvSpPr>
          <p:spPr>
            <a:xfrm>
              <a:off x="76200" y="2209800"/>
              <a:ext cx="2209800" cy="427040"/>
            </a:xfrm>
            <a:prstGeom prst="rect">
              <a:avLst/>
            </a:prstGeom>
            <a:noFill/>
          </p:spPr>
          <p:txBody>
            <a:bodyPr>
              <a:spAutoFit/>
            </a:bodyPr>
            <a:lstStyle/>
            <a:p>
              <a:pPr algn="ctr" fontAlgn="auto">
                <a:spcBef>
                  <a:spcPts val="0"/>
                </a:spcBef>
                <a:spcAft>
                  <a:spcPts val="0"/>
                </a:spcAft>
                <a:defRPr/>
              </a:pPr>
              <a:r>
                <a:rPr lang="en-US" sz="2175" b="1" spc="-113" dirty="0">
                  <a:solidFill>
                    <a:schemeClr val="bg1"/>
                  </a:solidFill>
                  <a:latin typeface="Arial"/>
                  <a:cs typeface="Arial"/>
                </a:rPr>
                <a:t>BITS</a:t>
              </a:r>
              <a:r>
                <a:rPr lang="en-US" sz="2175" spc="-113" dirty="0">
                  <a:solidFill>
                    <a:schemeClr val="bg1"/>
                  </a:solidFill>
                  <a:latin typeface="Arial"/>
                  <a:cs typeface="Arial"/>
                </a:rPr>
                <a:t> Pilani</a:t>
              </a:r>
            </a:p>
          </p:txBody>
        </p:sp>
        <p:sp>
          <p:nvSpPr>
            <p:cNvPr id="12" name="TextBox 11"/>
            <p:cNvSpPr txBox="1"/>
            <p:nvPr userDrawn="1"/>
          </p:nvSpPr>
          <p:spPr>
            <a:xfrm>
              <a:off x="228600" y="2665413"/>
              <a:ext cx="1905000" cy="196208"/>
            </a:xfrm>
            <a:prstGeom prst="rect">
              <a:avLst/>
            </a:prstGeom>
            <a:noFill/>
          </p:spPr>
          <p:txBody>
            <a:bodyPr>
              <a:spAutoFit/>
            </a:bodyPr>
            <a:lstStyle/>
            <a:p>
              <a:pPr algn="ctr" fontAlgn="auto">
                <a:spcBef>
                  <a:spcPts val="0"/>
                </a:spcBef>
                <a:spcAft>
                  <a:spcPts val="0"/>
                </a:spcAft>
                <a:defRPr/>
              </a:pPr>
              <a:r>
                <a:rPr lang="en-US" sz="675" spc="-113" dirty="0">
                  <a:solidFill>
                    <a:srgbClr val="FFFFFF"/>
                  </a:solidFill>
                  <a:latin typeface="Arial"/>
                  <a:cs typeface="Arial"/>
                </a:rPr>
                <a:t>Pilani | Dubai | Goa | Hyderabad</a:t>
              </a:r>
            </a:p>
          </p:txBody>
        </p:sp>
      </p:gr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350"/>
              </a:lnSpc>
              <a:spcBef>
                <a:spcPts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3000"/>
              </a:lnSpc>
              <a:defRPr sz="33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4384265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523724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395640" y="274680"/>
            <a:ext cx="6120360" cy="849960"/>
          </a:xfrm>
          <a:prstGeom prst="rect">
            <a:avLst/>
          </a:prstGeom>
        </p:spPr>
        <p:txBody>
          <a:bodyPr lIns="0" tIns="0" rIns="0" bIns="0" anchor="ctr"/>
          <a:lstStyle/>
          <a:p>
            <a:r>
              <a:rPr lang="en-US" sz="1050" b="0" strike="noStrike" spc="-1">
                <a:solidFill>
                  <a:srgbClr val="000000"/>
                </a:solidFill>
                <a:latin typeface="Arial"/>
              </a:rPr>
              <a:t>Click to edit Master title style</a:t>
            </a:r>
            <a:endParaRPr lang="en-IN" sz="1050" b="0" strike="noStrike" spc="-1">
              <a:solidFill>
                <a:srgbClr val="000000"/>
              </a:solidFill>
              <a:latin typeface="Arial"/>
            </a:endParaRPr>
          </a:p>
        </p:txBody>
      </p:sp>
      <p:sp>
        <p:nvSpPr>
          <p:cNvPr id="59" name="PlaceHolder 2"/>
          <p:cNvSpPr>
            <a:spLocks noGrp="1"/>
          </p:cNvSpPr>
          <p:nvPr>
            <p:ph type="subTitle"/>
          </p:nvPr>
        </p:nvSpPr>
        <p:spPr>
          <a:xfrm>
            <a:off x="457200" y="1600200"/>
            <a:ext cx="8229240" cy="4525920"/>
          </a:xfrm>
          <a:prstGeom prst="rect">
            <a:avLst/>
          </a:prstGeom>
        </p:spPr>
        <p:txBody>
          <a:bodyPr lIns="91440" tIns="91440" rIns="91440" bIns="91440" anchor="t" anchorCtr="0"/>
          <a:lstStyle/>
          <a:p>
            <a:pPr algn="ctr"/>
            <a:r>
              <a:rPr lang="en-US" sz="2400" b="0" strike="noStrike" spc="-1">
                <a:latin typeface="Arial"/>
              </a:rPr>
              <a:t>Click to edit Master subtitle style</a:t>
            </a:r>
            <a:endParaRPr lang="en-IN" sz="2400" b="0" strike="noStrike" spc="-1" dirty="0">
              <a:latin typeface="Arial"/>
            </a:endParaRPr>
          </a:p>
        </p:txBody>
      </p:sp>
    </p:spTree>
    <p:extLst>
      <p:ext uri="{BB962C8B-B14F-4D97-AF65-F5344CB8AC3E}">
        <p14:creationId xmlns:p14="http://schemas.microsoft.com/office/powerpoint/2010/main" val="18358303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ontent Layout">
    <p:spTree>
      <p:nvGrpSpPr>
        <p:cNvPr id="1" name=""/>
        <p:cNvGrpSpPr/>
        <p:nvPr/>
      </p:nvGrpSpPr>
      <p:grpSpPr>
        <a:xfrm>
          <a:off x="0" y="0"/>
          <a:ext cx="0" cy="0"/>
          <a:chOff x="0" y="0"/>
          <a:chExt cx="0" cy="0"/>
        </a:xfrm>
      </p:grpSpPr>
      <p:sp>
        <p:nvSpPr>
          <p:cNvPr id="6" name="Rectangle 5"/>
          <p:cNvSpPr/>
          <p:nvPr/>
        </p:nvSpPr>
        <p:spPr>
          <a:xfrm>
            <a:off x="3" y="583813"/>
            <a:ext cx="9147359" cy="5922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4466" tIns="22233" rIns="44466" bIns="22233"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Helvetica Neue"/>
            </a:endParaRPr>
          </a:p>
        </p:txBody>
      </p:sp>
      <p:sp>
        <p:nvSpPr>
          <p:cNvPr id="8" name="Text Placeholder 6"/>
          <p:cNvSpPr>
            <a:spLocks noGrp="1"/>
          </p:cNvSpPr>
          <p:nvPr>
            <p:ph type="body" sz="quarter" idx="13"/>
          </p:nvPr>
        </p:nvSpPr>
        <p:spPr>
          <a:xfrm>
            <a:off x="604659" y="878184"/>
            <a:ext cx="7957724" cy="5412901"/>
          </a:xfrm>
          <a:prstGeom prst="rect">
            <a:avLst/>
          </a:prstGeom>
        </p:spPr>
        <p:txBody>
          <a:bodyPr>
            <a:normAutofit/>
          </a:bodyPr>
          <a:lstStyle>
            <a:lvl1pPr marL="0" indent="0">
              <a:buNone/>
              <a:defRPr lang="en-US" sz="1744" b="1" kern="1200" dirty="0" smtClean="0">
                <a:solidFill>
                  <a:schemeClr val="tx1"/>
                </a:solidFill>
                <a:latin typeface="Helvetica Neue"/>
                <a:ea typeface="+mn-ea"/>
                <a:cs typeface="Arial" panose="020B0604020202020204" pitchFamily="34" charset="0"/>
              </a:defRPr>
            </a:lvl1pPr>
            <a:lvl2pPr>
              <a:defRPr lang="en-US" sz="1744" b="1" kern="1200" dirty="0" smtClean="0">
                <a:solidFill>
                  <a:schemeClr val="tx1"/>
                </a:solidFill>
                <a:latin typeface="Helvetica Neue"/>
                <a:ea typeface="+mn-ea"/>
                <a:cs typeface="Arial" panose="020B0604020202020204" pitchFamily="34" charset="0"/>
              </a:defRPr>
            </a:lvl2pPr>
            <a:lvl3pPr>
              <a:defRPr lang="en-US" sz="1631" b="1" kern="1200" dirty="0" smtClean="0">
                <a:solidFill>
                  <a:schemeClr val="tx1"/>
                </a:solidFill>
                <a:latin typeface="Helvetica Neue"/>
                <a:ea typeface="+mn-ea"/>
                <a:cs typeface="Arial" panose="020B0604020202020204" pitchFamily="34" charset="0"/>
              </a:defRPr>
            </a:lvl3pPr>
            <a:lvl4pPr>
              <a:defRPr lang="en-US" sz="1575" b="1" kern="1200" dirty="0" smtClean="0">
                <a:solidFill>
                  <a:schemeClr val="tx1"/>
                </a:solidFill>
                <a:latin typeface="Helvetica Neue"/>
                <a:ea typeface="+mn-ea"/>
                <a:cs typeface="Arial" panose="020B0604020202020204" pitchFamily="34" charset="0"/>
              </a:defRPr>
            </a:lvl4pPr>
            <a:lvl5pPr>
              <a:defRPr lang="en-IN" sz="1463" b="1" kern="1200" dirty="0">
                <a:solidFill>
                  <a:schemeClr val="tx1"/>
                </a:solidFill>
                <a:latin typeface="Helvetica Neue"/>
                <a:ea typeface="+mn-ea"/>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9" name="Title 1"/>
          <p:cNvSpPr>
            <a:spLocks noGrp="1"/>
          </p:cNvSpPr>
          <p:nvPr>
            <p:ph type="title"/>
          </p:nvPr>
        </p:nvSpPr>
        <p:spPr>
          <a:xfrm>
            <a:off x="615456" y="120694"/>
            <a:ext cx="7946926" cy="573754"/>
          </a:xfrm>
          <a:prstGeom prst="rect">
            <a:avLst/>
          </a:prstGeom>
        </p:spPr>
        <p:txBody>
          <a:bodyPr>
            <a:normAutofit/>
          </a:bodyPr>
          <a:lstStyle>
            <a:lvl1pPr>
              <a:defRPr lang="en-IN" sz="1969" b="1" kern="1200" dirty="0">
                <a:solidFill>
                  <a:srgbClr val="FF0000"/>
                </a:solidFill>
                <a:latin typeface="Helvetica Neue"/>
                <a:ea typeface="+mn-ea"/>
                <a:cs typeface="Arial" panose="020B0604020202020204" pitchFamily="34" charset="0"/>
              </a:defRPr>
            </a:lvl1pPr>
          </a:lstStyle>
          <a:p>
            <a:r>
              <a:rPr lang="en-US"/>
              <a:t>Click to edit Master title style</a:t>
            </a:r>
            <a:endParaRPr lang="en-IN" dirty="0"/>
          </a:p>
        </p:txBody>
      </p:sp>
      <p:grpSp>
        <p:nvGrpSpPr>
          <p:cNvPr id="24" name="Group 23"/>
          <p:cNvGrpSpPr/>
          <p:nvPr/>
        </p:nvGrpSpPr>
        <p:grpSpPr>
          <a:xfrm>
            <a:off x="0" y="609552"/>
            <a:ext cx="7010400" cy="45719"/>
            <a:chOff x="1905000" y="6553200"/>
            <a:chExt cx="7010400" cy="45719"/>
          </a:xfrm>
        </p:grpSpPr>
        <p:sp>
          <p:nvSpPr>
            <p:cNvPr id="25" name="Rectangle 24"/>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US" sz="1392" b="0" i="0" u="none" strike="noStrike" kern="1200" cap="none" spc="0" normalizeH="0" baseline="0" noProof="0">
                <a:ln>
                  <a:noFill/>
                </a:ln>
                <a:solidFill>
                  <a:prstClr val="white"/>
                </a:solidFill>
                <a:effectLst/>
                <a:uLnTx/>
                <a:uFillTx/>
                <a:latin typeface="Helvetica Neue"/>
              </a:endParaRPr>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US" sz="1392" b="0" i="0" u="none" strike="noStrike" kern="1200" cap="none" spc="0" normalizeH="0" baseline="0" noProof="0">
                <a:ln>
                  <a:noFill/>
                </a:ln>
                <a:solidFill>
                  <a:prstClr val="white"/>
                </a:solidFill>
                <a:effectLst/>
                <a:uLnTx/>
                <a:uFillTx/>
                <a:latin typeface="Helvetica Neue"/>
              </a:endParaRPr>
            </a:p>
          </p:txBody>
        </p:sp>
        <p:sp>
          <p:nvSpPr>
            <p:cNvPr id="27" name="Rectangle 26"/>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US" sz="1392" b="0" i="0" u="none" strike="noStrike" kern="1200" cap="none" spc="0" normalizeH="0" baseline="0" noProof="0">
                <a:ln>
                  <a:noFill/>
                </a:ln>
                <a:solidFill>
                  <a:prstClr val="white"/>
                </a:solidFill>
                <a:effectLst/>
                <a:uLnTx/>
                <a:uFillTx/>
                <a:latin typeface="Helvetica Neue"/>
              </a:endParaRPr>
            </a:p>
          </p:txBody>
        </p:sp>
      </p:grpSp>
      <p:grpSp>
        <p:nvGrpSpPr>
          <p:cNvPr id="28" name="Group 27"/>
          <p:cNvGrpSpPr/>
          <p:nvPr/>
        </p:nvGrpSpPr>
        <p:grpSpPr>
          <a:xfrm>
            <a:off x="2083890" y="6398191"/>
            <a:ext cx="7060112" cy="48665"/>
            <a:chOff x="2083888" y="6550671"/>
            <a:chExt cx="7060112" cy="48665"/>
          </a:xfrm>
        </p:grpSpPr>
        <p:sp>
          <p:nvSpPr>
            <p:cNvPr id="29" name="Rectangle 28"/>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US" sz="1392" b="0" i="0" u="none" strike="noStrike" kern="1200" cap="none" spc="0" normalizeH="0" baseline="0" noProof="0">
                <a:ln>
                  <a:noFill/>
                </a:ln>
                <a:solidFill>
                  <a:prstClr val="white"/>
                </a:solidFill>
                <a:effectLst/>
                <a:uLnTx/>
                <a:uFillTx/>
                <a:latin typeface="Helvetica Neue"/>
              </a:endParaRPr>
            </a:p>
          </p:txBody>
        </p:sp>
        <p:sp>
          <p:nvSpPr>
            <p:cNvPr id="30" name="Rectangle 29"/>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US" sz="1392" b="0" i="0" u="none" strike="noStrike" kern="1200" cap="none" spc="0" normalizeH="0" baseline="0" noProof="0">
                <a:ln>
                  <a:noFill/>
                </a:ln>
                <a:solidFill>
                  <a:prstClr val="white"/>
                </a:solidFill>
                <a:effectLst/>
                <a:uLnTx/>
                <a:uFillTx/>
                <a:latin typeface="Helvetica Neue"/>
              </a:endParaRPr>
            </a:p>
          </p:txBody>
        </p:sp>
        <p:sp>
          <p:nvSpPr>
            <p:cNvPr id="31" name="Rectangle 30"/>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US" sz="1392" b="0" i="0" u="none" strike="noStrike" kern="1200" cap="none" spc="0" normalizeH="0" baseline="0" noProof="0">
                <a:ln>
                  <a:noFill/>
                </a:ln>
                <a:solidFill>
                  <a:prstClr val="white"/>
                </a:solidFill>
                <a:effectLst/>
                <a:uLnTx/>
                <a:uFillTx/>
                <a:latin typeface="Helvetica Neue"/>
              </a:endParaRPr>
            </a:p>
          </p:txBody>
        </p:sp>
      </p:grpSp>
      <p:sp>
        <p:nvSpPr>
          <p:cNvPr id="32" name="Slide Number Placeholder 5"/>
          <p:cNvSpPr txBox="1">
            <a:spLocks/>
          </p:cNvSpPr>
          <p:nvPr/>
        </p:nvSpPr>
        <p:spPr>
          <a:xfrm>
            <a:off x="7756612" y="6525893"/>
            <a:ext cx="1336219" cy="311478"/>
          </a:xfrm>
          <a:prstGeom prst="rect">
            <a:avLst/>
          </a:prstGeom>
        </p:spPr>
        <p:txBody>
          <a:bodyPr/>
          <a:lstStyle>
            <a:defPPr>
              <a:defRPr lang="en-US"/>
            </a:defPPr>
            <a:lvl1pPr marL="0" algn="l" defTabSz="967453" rtl="0" eaLnBrk="1" latinLnBrk="0" hangingPunct="1">
              <a:defRPr sz="1905" kern="1200">
                <a:solidFill>
                  <a:schemeClr val="bg1"/>
                </a:solidFill>
                <a:latin typeface="+mn-lt"/>
                <a:ea typeface="+mn-ea"/>
                <a:cs typeface="+mn-cs"/>
              </a:defRPr>
            </a:lvl1pPr>
            <a:lvl2pPr marL="483726" algn="l" defTabSz="967453" rtl="0" eaLnBrk="1" latinLnBrk="0" hangingPunct="1">
              <a:defRPr sz="1905" kern="1200">
                <a:solidFill>
                  <a:schemeClr val="tx1"/>
                </a:solidFill>
                <a:latin typeface="+mn-lt"/>
                <a:ea typeface="+mn-ea"/>
                <a:cs typeface="+mn-cs"/>
              </a:defRPr>
            </a:lvl2pPr>
            <a:lvl3pPr marL="967453" algn="l" defTabSz="967453" rtl="0" eaLnBrk="1" latinLnBrk="0" hangingPunct="1">
              <a:defRPr sz="1905" kern="1200">
                <a:solidFill>
                  <a:schemeClr val="tx1"/>
                </a:solidFill>
                <a:latin typeface="+mn-lt"/>
                <a:ea typeface="+mn-ea"/>
                <a:cs typeface="+mn-cs"/>
              </a:defRPr>
            </a:lvl3pPr>
            <a:lvl4pPr marL="1451179" algn="l" defTabSz="967453" rtl="0" eaLnBrk="1" latinLnBrk="0" hangingPunct="1">
              <a:defRPr sz="1905" kern="1200">
                <a:solidFill>
                  <a:schemeClr val="tx1"/>
                </a:solidFill>
                <a:latin typeface="+mn-lt"/>
                <a:ea typeface="+mn-ea"/>
                <a:cs typeface="+mn-cs"/>
              </a:defRPr>
            </a:lvl4pPr>
            <a:lvl5pPr marL="1934905" algn="l" defTabSz="967453" rtl="0" eaLnBrk="1" latinLnBrk="0" hangingPunct="1">
              <a:defRPr sz="1905" kern="1200">
                <a:solidFill>
                  <a:schemeClr val="tx1"/>
                </a:solidFill>
                <a:latin typeface="+mn-lt"/>
                <a:ea typeface="+mn-ea"/>
                <a:cs typeface="+mn-cs"/>
              </a:defRPr>
            </a:lvl5pPr>
            <a:lvl6pPr marL="2418632" algn="l" defTabSz="967453" rtl="0" eaLnBrk="1" latinLnBrk="0" hangingPunct="1">
              <a:defRPr sz="1905" kern="1200">
                <a:solidFill>
                  <a:schemeClr val="tx1"/>
                </a:solidFill>
                <a:latin typeface="+mn-lt"/>
                <a:ea typeface="+mn-ea"/>
                <a:cs typeface="+mn-cs"/>
              </a:defRPr>
            </a:lvl6pPr>
            <a:lvl7pPr marL="2902359" algn="l" defTabSz="967453" rtl="0" eaLnBrk="1" latinLnBrk="0" hangingPunct="1">
              <a:defRPr sz="1905" kern="1200">
                <a:solidFill>
                  <a:schemeClr val="tx1"/>
                </a:solidFill>
                <a:latin typeface="+mn-lt"/>
                <a:ea typeface="+mn-ea"/>
                <a:cs typeface="+mn-cs"/>
              </a:defRPr>
            </a:lvl7pPr>
            <a:lvl8pPr marL="3386085" algn="l" defTabSz="967453" rtl="0" eaLnBrk="1" latinLnBrk="0" hangingPunct="1">
              <a:defRPr sz="1905" kern="1200">
                <a:solidFill>
                  <a:schemeClr val="tx1"/>
                </a:solidFill>
                <a:latin typeface="+mn-lt"/>
                <a:ea typeface="+mn-ea"/>
                <a:cs typeface="+mn-cs"/>
              </a:defRPr>
            </a:lvl8pPr>
            <a:lvl9pPr marL="3869811" algn="l" defTabSz="967453" rtl="0" eaLnBrk="1" latinLnBrk="0" hangingPunct="1">
              <a:defRPr sz="1905" kern="1200">
                <a:solidFill>
                  <a:schemeClr val="tx1"/>
                </a:solidFill>
                <a:latin typeface="+mn-lt"/>
                <a:ea typeface="+mn-ea"/>
                <a:cs typeface="+mn-cs"/>
              </a:defRPr>
            </a:lvl9pPr>
          </a:lstStyle>
          <a:p>
            <a:pPr marL="0" marR="0" lvl="0" indent="0" algn="l" defTabSz="544193" rtl="0" eaLnBrk="1" fontAlgn="auto" latinLnBrk="0" hangingPunct="1">
              <a:lnSpc>
                <a:spcPct val="100000"/>
              </a:lnSpc>
              <a:spcBef>
                <a:spcPts val="0"/>
              </a:spcBef>
              <a:spcAft>
                <a:spcPts val="0"/>
              </a:spcAft>
              <a:buClrTx/>
              <a:buSzTx/>
              <a:buFontTx/>
              <a:buNone/>
              <a:tabLst/>
              <a:defRPr/>
            </a:pPr>
            <a:r>
              <a:rPr kumimoji="0" lang="en-US" sz="926" b="1" i="0" u="none" strike="noStrike" kern="1200" cap="none" spc="0" normalizeH="0" baseline="0" noProof="0" dirty="0">
                <a:ln>
                  <a:noFill/>
                </a:ln>
                <a:solidFill>
                  <a:prstClr val="black"/>
                </a:solidFill>
                <a:effectLst/>
                <a:uLnTx/>
                <a:uFillTx/>
                <a:latin typeface="Helvetica Neue"/>
              </a:rPr>
              <a:t>Slide </a:t>
            </a:r>
            <a:fld id="{7631EF54-1092-4AEB-8676-EECC83C6A9DC}" type="slidenum">
              <a:rPr kumimoji="0" lang="en-US" sz="926" b="1" i="0" u="none" strike="noStrike" kern="1200" cap="none" spc="0" normalizeH="0" baseline="0" noProof="0" smtClean="0">
                <a:ln>
                  <a:noFill/>
                </a:ln>
                <a:solidFill>
                  <a:prstClr val="black"/>
                </a:solidFill>
                <a:effectLst/>
                <a:uLnTx/>
                <a:uFillTx/>
                <a:latin typeface="Helvetica Neue"/>
              </a:rPr>
              <a:pPr marL="0" marR="0" lvl="0" indent="0" algn="l" defTabSz="544193" rtl="0" eaLnBrk="1" fontAlgn="auto" latinLnBrk="0" hangingPunct="1">
                <a:lnSpc>
                  <a:spcPct val="100000"/>
                </a:lnSpc>
                <a:spcBef>
                  <a:spcPts val="0"/>
                </a:spcBef>
                <a:spcAft>
                  <a:spcPts val="0"/>
                </a:spcAft>
                <a:buClrTx/>
                <a:buSzTx/>
                <a:buFontTx/>
                <a:buNone/>
                <a:tabLst/>
                <a:defRPr/>
              </a:pPr>
              <a:t>‹#›</a:t>
            </a:fld>
            <a:r>
              <a:rPr kumimoji="0" lang="en-US" sz="926" b="1" i="0" u="none" strike="noStrike" kern="1200" cap="none" spc="0" normalizeH="0" baseline="0" noProof="0" dirty="0">
                <a:ln>
                  <a:noFill/>
                </a:ln>
                <a:solidFill>
                  <a:prstClr val="black"/>
                </a:solidFill>
                <a:effectLst/>
                <a:uLnTx/>
                <a:uFillTx/>
                <a:latin typeface="Helvetica Neue"/>
              </a:rPr>
              <a:t> of 59</a:t>
            </a:r>
          </a:p>
          <a:p>
            <a:pPr marL="0" marR="0" lvl="0" indent="0" algn="l" defTabSz="544193" rtl="0" eaLnBrk="1" fontAlgn="auto" latinLnBrk="0" hangingPunct="1">
              <a:lnSpc>
                <a:spcPct val="100000"/>
              </a:lnSpc>
              <a:spcBef>
                <a:spcPts val="0"/>
              </a:spcBef>
              <a:spcAft>
                <a:spcPts val="0"/>
              </a:spcAft>
              <a:buClrTx/>
              <a:buSzTx/>
              <a:buFontTx/>
              <a:buNone/>
              <a:tabLst/>
              <a:defRPr/>
            </a:pPr>
            <a:endParaRPr kumimoji="0" lang="en-US" sz="926"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33" name="Rectangle 32"/>
          <p:cNvSpPr/>
          <p:nvPr/>
        </p:nvSpPr>
        <p:spPr>
          <a:xfrm>
            <a:off x="7695572" y="6497045"/>
            <a:ext cx="122871" cy="234808"/>
          </a:xfrm>
          <a:prstGeom prst="rect">
            <a:avLst/>
          </a:prstGeom>
        </p:spPr>
        <p:txBody>
          <a:bodyPr wrap="square">
            <a:spAutoFit/>
          </a:bodyPr>
          <a:lstStyle/>
          <a:p>
            <a:pPr marL="0" marR="0" lvl="0" indent="0" algn="l" defTabSz="471160" rtl="0" eaLnBrk="1" fontAlgn="auto" latinLnBrk="0" hangingPunct="1">
              <a:lnSpc>
                <a:spcPct val="100000"/>
              </a:lnSpc>
              <a:spcBef>
                <a:spcPts val="0"/>
              </a:spcBef>
              <a:spcAft>
                <a:spcPts val="0"/>
              </a:spcAft>
              <a:buClrTx/>
              <a:buSzTx/>
              <a:buFontTx/>
              <a:buNone/>
              <a:tabLst/>
              <a:defRPr/>
            </a:pPr>
            <a:r>
              <a:rPr kumimoji="0" lang="en-US" sz="926" b="0" i="0" u="none" strike="noStrike" kern="1200" cap="none" spc="0" normalizeH="0" baseline="0" noProof="0" dirty="0">
                <a:ln>
                  <a:noFill/>
                </a:ln>
                <a:solidFill>
                  <a:srgbClr val="FF0000"/>
                </a:solidFill>
                <a:effectLst/>
                <a:uLnTx/>
                <a:uFillTx/>
                <a:latin typeface="Helvetica Neue"/>
                <a:ea typeface="Verdana" panose="020B0604030504040204" pitchFamily="34" charset="0"/>
                <a:cs typeface="Arial" charset="0"/>
              </a:rPr>
              <a:t>|</a:t>
            </a:r>
            <a:endParaRPr kumimoji="0" lang="en-US" sz="926" b="0" i="0" u="none" strike="noStrike" kern="1200" cap="none" spc="0" normalizeH="0" baseline="0" noProof="0" dirty="0">
              <a:ln>
                <a:noFill/>
              </a:ln>
              <a:solidFill>
                <a:srgbClr val="FF0000"/>
              </a:solidFill>
              <a:effectLst/>
              <a:uLnTx/>
              <a:uFillTx/>
              <a:latin typeface="Helvetica Neue"/>
            </a:endParaRPr>
          </a:p>
        </p:txBody>
      </p:sp>
    </p:spTree>
    <p:extLst>
      <p:ext uri="{BB962C8B-B14F-4D97-AF65-F5344CB8AC3E}">
        <p14:creationId xmlns:p14="http://schemas.microsoft.com/office/powerpoint/2010/main" val="24658125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1864382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642055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85D0C6-62F7-4092-9D76-AC9BACF76724}" type="datetimeFigureOut">
              <a:rPr lang="en-IN" smtClean="0"/>
              <a:t>15-09-2023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16838542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3200431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954126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14" name="TextBox 13"/>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28864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764807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784219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2623819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6712667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559011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algn="r" fontAlgn="base">
              <a:spcBef>
                <a:spcPct val="0"/>
              </a:spcBef>
              <a:spcAft>
                <a:spcPct val="0"/>
              </a:spcAft>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145443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5" name="Picture 6"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65169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85D0C6-62F7-4092-9D76-AC9BACF76724}" type="datetimeFigureOut">
              <a:rPr lang="en-IN" smtClean="0"/>
              <a:t>15-09-2023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25521129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52401" y="1417320"/>
            <a:ext cx="88392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257160" marR="0" indent="-257160" algn="l" defTabSz="68576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180" marR="0" indent="-214300" algn="l" defTabSz="685760" rtl="0" eaLnBrk="1" fontAlgn="auto" latinLnBrk="0" hangingPunct="1">
              <a:lnSpc>
                <a:spcPct val="100000"/>
              </a:lnSpc>
              <a:spcBef>
                <a:spcPct val="20000"/>
              </a:spcBef>
              <a:spcAft>
                <a:spcPts val="0"/>
              </a:spcAft>
              <a:buClrTx/>
              <a:buSzTx/>
              <a:buFont typeface="Arial" pitchFamily="34" charset="0"/>
              <a:buChar char="–"/>
              <a:tabLst/>
              <a:defRPr sz="1800">
                <a:latin typeface="Arial" pitchFamily="34" charset="0"/>
                <a:cs typeface="Arial" pitchFamily="34" charset="0"/>
              </a:defRPr>
            </a:lvl2pPr>
            <a:lvl3pPr>
              <a:defRPr sz="1500"/>
            </a:lvl3pPr>
            <a:lvl4pPr>
              <a:defRPr baseline="0"/>
            </a:lvl4pPr>
            <a:lvl5pPr>
              <a:defRPr/>
            </a:lvl5pPr>
          </a:lstStyle>
          <a:p>
            <a:pPr marL="257160" marR="0" lvl="0" indent="-257160" algn="l" defTabSz="68576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marL="557180" marR="0" lvl="1" indent="-214300" algn="l" defTabSz="68576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7200" marR="0" lvl="2" indent="-214300" algn="l" defTabSz="685760"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200079" marR="0" lvl="3" indent="-214300" algn="l" defTabSz="685760"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542959" marR="0" lvl="4" indent="-214300" algn="l" defTabSz="685760"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557180" marR="0" lvl="1" indent="-214300" algn="l" defTabSz="68576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180" marR="0" lvl="1" indent="-214300" algn="l" defTabSz="68576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180" marR="0" lvl="1" indent="-214300" algn="l" defTabSz="68576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180" marR="0" lvl="1" indent="-214300" algn="l" defTabSz="68576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800" u="none" strike="noStrike" kern="1200" cap="none" spc="0" normalizeH="0" noProof="0" dirty="0">
              <a:ln>
                <a:noFill/>
              </a:ln>
              <a:solidFill>
                <a:srgbClr val="101141"/>
              </a:solidFill>
              <a:effectLst/>
              <a:uLnTx/>
              <a:uFillTx/>
              <a:latin typeface="Arial"/>
              <a:cs typeface="Arial"/>
            </a:endParaRPr>
          </a:p>
          <a:p>
            <a:pPr marL="257160" marR="0" lvl="0" indent="-257160" algn="l" defTabSz="68576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60" marR="0" lvl="0" indent="-257160" algn="l" defTabSz="68576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60" marR="0" lvl="0" indent="-257160" algn="l" defTabSz="68576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12" name="Group 11"/>
          <p:cNvGrpSpPr/>
          <p:nvPr userDrawn="1"/>
        </p:nvGrpSpPr>
        <p:grpSpPr>
          <a:xfrm>
            <a:off x="2083889" y="6550673"/>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grpSp>
      <p:pic>
        <p:nvPicPr>
          <p:cNvPr id="16" name="Picture 15" descr="Picture 7.png"/>
          <p:cNvPicPr>
            <a:picLocks noChangeAspect="1"/>
          </p:cNvPicPr>
          <p:nvPr userDrawn="1"/>
        </p:nvPicPr>
        <p:blipFill>
          <a:blip r:embed="rId2" cstate="print"/>
          <a:srcRect l="1923" b="5336"/>
          <a:stretch>
            <a:fillRect/>
          </a:stretch>
        </p:blipFill>
        <p:spPr>
          <a:xfrm>
            <a:off x="6950808" y="-1"/>
            <a:ext cx="2193193" cy="692697"/>
          </a:xfrm>
          <a:prstGeom prst="rect">
            <a:avLst/>
          </a:prstGeom>
        </p:spPr>
      </p:pic>
      <p:grpSp>
        <p:nvGrpSpPr>
          <p:cNvPr id="19" name="Group 18"/>
          <p:cNvGrpSpPr/>
          <p:nvPr userDrawn="1"/>
        </p:nvGrpSpPr>
        <p:grpSpPr>
          <a:xfrm>
            <a:off x="2133600" y="6553202"/>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grpSp>
      <p:grpSp>
        <p:nvGrpSpPr>
          <p:cNvPr id="23" name="Group 22"/>
          <p:cNvGrpSpPr/>
          <p:nvPr userDrawn="1"/>
        </p:nvGrpSpPr>
        <p:grpSpPr>
          <a:xfrm>
            <a:off x="0" y="1295402"/>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grpSp>
      <p:sp>
        <p:nvSpPr>
          <p:cNvPr id="18" name="Rectangle 2" descr="Large confetti"/>
          <p:cNvSpPr>
            <a:spLocks noGrp="1" noChangeArrowheads="1"/>
          </p:cNvSpPr>
          <p:nvPr>
            <p:ph type="title" idx="4294967295" hasCustomPrompt="1"/>
          </p:nvPr>
        </p:nvSpPr>
        <p:spPr>
          <a:xfrm>
            <a:off x="66240" y="26442"/>
            <a:ext cx="6791761" cy="1192758"/>
          </a:xfrm>
        </p:spPr>
        <p:txBody>
          <a:bodyPr>
            <a:noAutofit/>
          </a:bodyPr>
          <a:lstStyle>
            <a:lvl1pPr algn="l" eaLnBrk="1" hangingPunct="1">
              <a:defRPr sz="27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14996617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3688203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0683809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711300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9278948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14" name="TextBox 13"/>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6997595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7347703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2543749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7321934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51699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85D0C6-62F7-4092-9D76-AC9BACF76724}" type="datetimeFigureOut">
              <a:rPr lang="en-IN" smtClean="0"/>
              <a:t>15-09-2023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2901550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3602189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algn="r" fontAlgn="base">
              <a:spcBef>
                <a:spcPct val="0"/>
              </a:spcBef>
              <a:spcAft>
                <a:spcPct val="0"/>
              </a:spcAft>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278630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5" name="Picture 6"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61362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485D0C6-62F7-4092-9D76-AC9BACF76724}" type="datetimeFigureOut">
              <a:rPr lang="en-IN" smtClean="0"/>
              <a:t>15-09-2023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1880072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85D0C6-62F7-4092-9D76-AC9BACF76724}" type="datetimeFigureOut">
              <a:rPr lang="en-IN" smtClean="0"/>
              <a:t>15-09-2023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2564772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A485D0C6-62F7-4092-9D76-AC9BACF76724}" type="datetimeFigureOut">
              <a:rPr lang="en-IN" smtClean="0"/>
              <a:t>15-09-2023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2454736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A485D0C6-62F7-4092-9D76-AC9BACF76724}" type="datetimeFigureOut">
              <a:rPr lang="en-IN" smtClean="0"/>
              <a:t>15-09-2023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370642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85D0C6-62F7-4092-9D76-AC9BACF76724}" type="datetimeFigureOut">
              <a:rPr lang="en-IN" smtClean="0"/>
              <a:t>15-09-2023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884939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172200"/>
            <a:ext cx="1219200" cy="304800"/>
          </a:xfrm>
          <a:prstGeom prst="rect">
            <a:avLst/>
          </a:prstGeom>
        </p:spPr>
        <p:txBody>
          <a:bodyPr vert="horz" lIns="91440" tIns="45720" rIns="91440" bIns="45720" rtlCol="0" anchor="ctr"/>
          <a:lstStyle>
            <a:lvl1pPr algn="l">
              <a:defRPr sz="900">
                <a:solidFill>
                  <a:schemeClr val="tx1"/>
                </a:solidFill>
              </a:defRPr>
            </a:lvl1pPr>
          </a:lstStyle>
          <a:p>
            <a:fld id="{A485D0C6-62F7-4092-9D76-AC9BACF76724}" type="datetimeFigureOut">
              <a:rPr lang="en-IN" smtClean="0"/>
              <a:t>15-09-2023</a:t>
            </a:fld>
            <a:endParaRPr lang="en-IN"/>
          </a:p>
        </p:txBody>
      </p:sp>
      <p:sp>
        <p:nvSpPr>
          <p:cNvPr id="5" name="Footer Placeholder 4"/>
          <p:cNvSpPr>
            <a:spLocks noGrp="1"/>
          </p:cNvSpPr>
          <p:nvPr>
            <p:ph type="ftr" sz="quarter" idx="3"/>
          </p:nvPr>
        </p:nvSpPr>
        <p:spPr>
          <a:xfrm>
            <a:off x="990600" y="6553200"/>
            <a:ext cx="2895600" cy="228600"/>
          </a:xfrm>
          <a:prstGeom prst="rect">
            <a:avLst/>
          </a:prstGeom>
        </p:spPr>
        <p:txBody>
          <a:bodyPr vert="horz" lIns="91440" tIns="45720" rIns="91440" bIns="45720" rtlCol="0" anchor="ctr"/>
          <a:lstStyle>
            <a:lvl1pPr algn="ctr">
              <a:defRPr sz="900">
                <a:solidFill>
                  <a:schemeClr val="tx1"/>
                </a:solidFill>
              </a:defRPr>
            </a:lvl1pPr>
          </a:lstStyle>
          <a:p>
            <a:endParaRPr lang="en-IN"/>
          </a:p>
        </p:txBody>
      </p:sp>
      <p:sp>
        <p:nvSpPr>
          <p:cNvPr id="6" name="Slide Number Placeholder 5"/>
          <p:cNvSpPr>
            <a:spLocks noGrp="1"/>
          </p:cNvSpPr>
          <p:nvPr>
            <p:ph type="sldNum" sz="quarter" idx="4"/>
          </p:nvPr>
        </p:nvSpPr>
        <p:spPr>
          <a:xfrm>
            <a:off x="0" y="6492877"/>
            <a:ext cx="914400" cy="365125"/>
          </a:xfrm>
          <a:prstGeom prst="rect">
            <a:avLst/>
          </a:prstGeom>
        </p:spPr>
        <p:txBody>
          <a:bodyPr vert="horz" lIns="91440" tIns="45720" rIns="91440" bIns="45720" rtlCol="0" anchor="ctr"/>
          <a:lstStyle>
            <a:lvl1pPr algn="r">
              <a:defRPr sz="900">
                <a:solidFill>
                  <a:schemeClr val="tx1"/>
                </a:solidFill>
              </a:defRPr>
            </a:lvl1pPr>
          </a:lstStyle>
          <a:p>
            <a:fld id="{DE6258A8-06B7-4FEF-A5BF-91C52CE71F03}" type="slidenum">
              <a:rPr lang="en-IN" smtClean="0"/>
              <a:t>‹#›</a:t>
            </a:fld>
            <a:endParaRPr lang="en-IN"/>
          </a:p>
        </p:txBody>
      </p:sp>
    </p:spTree>
    <p:extLst>
      <p:ext uri="{BB962C8B-B14F-4D97-AF65-F5344CB8AC3E}">
        <p14:creationId xmlns:p14="http://schemas.microsoft.com/office/powerpoint/2010/main" val="28726949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fld id="{DADCFD75-1BA6-4E26-91C1-13C22C32EEB0}" type="datetime1">
              <a:rPr lang="en-US">
                <a:solidFill>
                  <a:prstClr val="black">
                    <a:tint val="75000"/>
                  </a:prstClr>
                </a:solidFill>
              </a:rPr>
              <a:pPr fontAlgn="base">
                <a:spcBef>
                  <a:spcPct val="0"/>
                </a:spcBef>
                <a:spcAft>
                  <a:spcPct val="0"/>
                </a:spcAft>
                <a:defRPr/>
              </a:pPr>
              <a:t>9/15/2023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fld id="{60DB935C-A2BB-404C-A6C5-67E9068028EC}" type="slidenum">
              <a:rPr lang="en-US">
                <a:solidFill>
                  <a:prstClr val="black">
                    <a:tint val="75000"/>
                  </a:prstClr>
                </a:solidFill>
              </a:rPr>
              <a:pPr fontAlgn="base">
                <a:spcBef>
                  <a:spcPct val="0"/>
                </a:spcBef>
                <a:spcAft>
                  <a:spcPct val="0"/>
                </a:spcAft>
                <a:defRPr/>
              </a:pPr>
              <a:t>‹#›</a:t>
            </a:fld>
            <a:endParaRPr lang="en-US">
              <a:solidFill>
                <a:prstClr val="black">
                  <a:tint val="75000"/>
                </a:prstClr>
              </a:solidFill>
            </a:endParaRPr>
          </a:p>
        </p:txBody>
      </p:sp>
    </p:spTree>
    <p:extLst>
      <p:ext uri="{BB962C8B-B14F-4D97-AF65-F5344CB8AC3E}">
        <p14:creationId xmlns:p14="http://schemas.microsoft.com/office/powerpoint/2010/main" val="71019488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704" r:id="rId13"/>
  </p:sldLayoutIdLst>
  <p:hf hdr="0" ftr="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fld id="{DADCFD75-1BA6-4E26-91C1-13C22C32EEB0}" type="datetime1">
              <a:rPr lang="en-US">
                <a:solidFill>
                  <a:prstClr val="black">
                    <a:tint val="75000"/>
                  </a:prstClr>
                </a:solidFill>
              </a:rPr>
              <a:pPr fontAlgn="base">
                <a:spcBef>
                  <a:spcPct val="0"/>
                </a:spcBef>
                <a:spcAft>
                  <a:spcPct val="0"/>
                </a:spcAft>
                <a:defRPr/>
              </a:pPr>
              <a:t>9/15/2023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fld id="{60DB935C-A2BB-404C-A6C5-67E9068028EC}" type="slidenum">
              <a:rPr lang="en-US">
                <a:solidFill>
                  <a:prstClr val="black">
                    <a:tint val="75000"/>
                  </a:prstClr>
                </a:solidFill>
              </a:rPr>
              <a:pPr fontAlgn="base">
                <a:spcBef>
                  <a:spcPct val="0"/>
                </a:spcBef>
                <a:spcAft>
                  <a:spcPct val="0"/>
                </a:spcAft>
                <a:defRPr/>
              </a:pPr>
              <a:t>‹#›</a:t>
            </a:fld>
            <a:endParaRPr lang="en-US">
              <a:solidFill>
                <a:prstClr val="black">
                  <a:tint val="75000"/>
                </a:prstClr>
              </a:solidFill>
            </a:endParaRPr>
          </a:p>
        </p:txBody>
      </p:sp>
    </p:spTree>
    <p:extLst>
      <p:ext uri="{BB962C8B-B14F-4D97-AF65-F5344CB8AC3E}">
        <p14:creationId xmlns:p14="http://schemas.microsoft.com/office/powerpoint/2010/main" val="4235464965"/>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hf hdr="0" ftr="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1.xml"/><Relationship Id="rId1" Type="http://schemas.openxmlformats.org/officeDocument/2006/relationships/vmlDrawing" Target="../drawings/vmlDrawing3.vml"/><Relationship Id="rId4" Type="http://schemas.openxmlformats.org/officeDocument/2006/relationships/image" Target="../media/image17.wmf"/></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1.xml"/><Relationship Id="rId1" Type="http://schemas.openxmlformats.org/officeDocument/2006/relationships/vmlDrawing" Target="../drawings/vmlDrawing4.vml"/><Relationship Id="rId5" Type="http://schemas.openxmlformats.org/officeDocument/2006/relationships/image" Target="../media/image22.png"/><Relationship Id="rId4" Type="http://schemas.openxmlformats.org/officeDocument/2006/relationships/image" Target="../media/image19.wmf"/></Relationships>
</file>

<file path=ppt/slides/_rels/slide1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0.png"/><Relationship Id="rId1" Type="http://schemas.openxmlformats.org/officeDocument/2006/relationships/slideLayout" Target="../slideLayouts/slideLayout11.xml"/><Relationship Id="rId4" Type="http://schemas.openxmlformats.org/officeDocument/2006/relationships/image" Target="../media/image1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customXml" Target="../ink/ink6.xml"/><Relationship Id="rId18" Type="http://schemas.openxmlformats.org/officeDocument/2006/relationships/image" Target="../media/image53.png"/><Relationship Id="rId26" Type="http://schemas.openxmlformats.org/officeDocument/2006/relationships/image" Target="../media/image570.png"/><Relationship Id="rId3" Type="http://schemas.openxmlformats.org/officeDocument/2006/relationships/image" Target="../media/image23.png"/><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50.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21.png"/><Relationship Id="rId16" Type="http://schemas.openxmlformats.org/officeDocument/2006/relationships/image" Target="../media/image52.png"/><Relationship Id="rId20" Type="http://schemas.openxmlformats.org/officeDocument/2006/relationships/image" Target="../media/image54.png"/><Relationship Id="rId29" Type="http://schemas.openxmlformats.org/officeDocument/2006/relationships/customXml" Target="../ink/ink14.xml"/><Relationship Id="rId1" Type="http://schemas.openxmlformats.org/officeDocument/2006/relationships/slideLayout" Target="../slideLayouts/slideLayout11.xml"/><Relationship Id="rId6" Type="http://schemas.openxmlformats.org/officeDocument/2006/relationships/image" Target="../media/image470.png"/><Relationship Id="rId11" Type="http://schemas.openxmlformats.org/officeDocument/2006/relationships/customXml" Target="../ink/ink5.xml"/><Relationship Id="rId24" Type="http://schemas.openxmlformats.org/officeDocument/2006/relationships/image" Target="../media/image560.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580.png"/><Relationship Id="rId10" Type="http://schemas.openxmlformats.org/officeDocument/2006/relationships/image" Target="../media/image49.png"/><Relationship Id="rId19" Type="http://schemas.openxmlformats.org/officeDocument/2006/relationships/customXml" Target="../ink/ink9.xml"/><Relationship Id="rId4" Type="http://schemas.openxmlformats.org/officeDocument/2006/relationships/image" Target="../media/image24.png"/><Relationship Id="rId9" Type="http://schemas.openxmlformats.org/officeDocument/2006/relationships/customXml" Target="../ink/ink4.xml"/><Relationship Id="rId14" Type="http://schemas.openxmlformats.org/officeDocument/2006/relationships/image" Target="../media/image510.png"/><Relationship Id="rId22" Type="http://schemas.openxmlformats.org/officeDocument/2006/relationships/image" Target="../media/image55.png"/><Relationship Id="rId27" Type="http://schemas.openxmlformats.org/officeDocument/2006/relationships/customXml" Target="../ink/ink13.xml"/><Relationship Id="rId30" Type="http://schemas.openxmlformats.org/officeDocument/2006/relationships/image" Target="../media/image590.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27.png"/><Relationship Id="rId7" Type="http://schemas.openxmlformats.org/officeDocument/2006/relationships/image" Target="../media/image64.png"/><Relationship Id="rId2" Type="http://schemas.openxmlformats.org/officeDocument/2006/relationships/image" Target="../media/image26.png"/><Relationship Id="rId1" Type="http://schemas.openxmlformats.org/officeDocument/2006/relationships/slideLayout" Target="../slideLayouts/slideLayout11.xml"/><Relationship Id="rId6" Type="http://schemas.openxmlformats.org/officeDocument/2006/relationships/customXml" Target="../ink/ink16.xml"/><Relationship Id="rId11" Type="http://schemas.openxmlformats.org/officeDocument/2006/relationships/image" Target="../media/image66.png"/><Relationship Id="rId5" Type="http://schemas.openxmlformats.org/officeDocument/2006/relationships/image" Target="../media/image63.png"/><Relationship Id="rId10" Type="http://schemas.openxmlformats.org/officeDocument/2006/relationships/customXml" Target="../ink/ink18.xml"/><Relationship Id="rId4" Type="http://schemas.openxmlformats.org/officeDocument/2006/relationships/customXml" Target="../ink/ink15.xml"/><Relationship Id="rId9" Type="http://schemas.openxmlformats.org/officeDocument/2006/relationships/image" Target="../media/image65.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1.xml"/><Relationship Id="rId5" Type="http://schemas.openxmlformats.org/officeDocument/2006/relationships/image" Target="../media/image42.png"/><Relationship Id="rId4" Type="http://schemas.openxmlformats.org/officeDocument/2006/relationships/image" Target="../media/image41.jpg"/></Relationships>
</file>

<file path=ppt/slides/_rels/slide3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34.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1.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1.xml"/><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1.xml"/><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9.png"/><Relationship Id="rId1" Type="http://schemas.openxmlformats.org/officeDocument/2006/relationships/slideLayout" Target="../slideLayouts/slideLayout21.xml"/><Relationship Id="rId5" Type="http://schemas.openxmlformats.org/officeDocument/2006/relationships/image" Target="../media/image85.png"/><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1.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1.xml"/><Relationship Id="rId1" Type="http://schemas.openxmlformats.org/officeDocument/2006/relationships/vmlDrawing" Target="../drawings/vmlDrawing1.vml"/><Relationship Id="rId5" Type="http://schemas.openxmlformats.org/officeDocument/2006/relationships/image" Target="../media/image10.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1.xml"/><Relationship Id="rId1" Type="http://schemas.openxmlformats.org/officeDocument/2006/relationships/vmlDrawing" Target="../drawings/vmlDrawing2.vml"/><Relationship Id="rId5" Type="http://schemas.openxmlformats.org/officeDocument/2006/relationships/image" Target="../media/image12.png"/><Relationship Id="rId4" Type="http://schemas.openxmlformats.org/officeDocument/2006/relationships/image" Target="../media/image1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a:prstGeom prst="rect">
            <a:avLst/>
          </a:prstGeom>
        </p:spPr>
        <p:txBody>
          <a:bodyPr vert="horz" lIns="68580" tIns="34290" rIns="68580" bIns="34290" rtlCol="0" anchor="ctr">
            <a:noAutofit/>
          </a:bodyPr>
          <a:lstStyle>
            <a:lvl1pPr algn="l" defTabSz="914400" rtl="0" eaLnBrk="1" latinLnBrk="0" hangingPunct="1">
              <a:lnSpc>
                <a:spcPts val="4000"/>
              </a:lnSpc>
              <a:spcBef>
                <a:spcPct val="0"/>
              </a:spcBef>
              <a:buNone/>
              <a:defRPr sz="4400" kern="1200" baseline="0">
                <a:solidFill>
                  <a:schemeClr val="bg1"/>
                </a:solidFill>
                <a:latin typeface="+mj-lt"/>
                <a:ea typeface="+mj-ea"/>
                <a:cs typeface="+mj-cs"/>
              </a:defRPr>
            </a:lvl1pPr>
          </a:lstStyle>
          <a:p>
            <a:pPr algn="ctr"/>
            <a:r>
              <a:rPr lang="en-IN" b="1" dirty="0">
                <a:latin typeface="Times New Roman" pitchFamily="18" charset="0"/>
                <a:cs typeface="Times New Roman" pitchFamily="18" charset="0"/>
              </a:rPr>
              <a:t>Introduction to Statistical Methods</a:t>
            </a:r>
            <a:endParaRPr lang="en-US" altLang="en-US" b="1" dirty="0">
              <a:solidFill>
                <a:srgbClr val="FFFF00"/>
              </a:solidFill>
              <a:latin typeface="Times New Roman" pitchFamily="18" charset="0"/>
              <a:cs typeface="Times New Roman" pitchFamily="18" charset="0"/>
            </a:endParaRPr>
          </a:p>
        </p:txBody>
      </p:sp>
      <p:sp>
        <p:nvSpPr>
          <p:cNvPr id="8" name="Content Placeholder 7"/>
          <p:cNvSpPr>
            <a:spLocks noGrp="1"/>
          </p:cNvSpPr>
          <p:nvPr>
            <p:ph sz="quarter" idx="13"/>
          </p:nvPr>
        </p:nvSpPr>
        <p:spPr/>
        <p:txBody>
          <a:bodyPr/>
          <a:lstStyle/>
          <a:p>
            <a:pPr lvl="0">
              <a:spcBef>
                <a:spcPct val="0"/>
              </a:spcBef>
            </a:pPr>
            <a:r>
              <a:rPr lang="en-US" altLang="en-US" sz="2100" b="1" dirty="0">
                <a:solidFill>
                  <a:prstClr val="white"/>
                </a:solidFill>
                <a:latin typeface="Times New Roman" pitchFamily="18" charset="0"/>
                <a:cs typeface="Times New Roman" pitchFamily="18" charset="0"/>
              </a:rPr>
              <a:t>Team ISM</a:t>
            </a:r>
          </a:p>
          <a:p>
            <a:endParaRPr lang="en-IN" dirty="0"/>
          </a:p>
        </p:txBody>
      </p:sp>
      <p:pic>
        <p:nvPicPr>
          <p:cNvPr id="3" name="Picture 2">
            <a:extLst>
              <a:ext uri="{FF2B5EF4-FFF2-40B4-BE49-F238E27FC236}">
                <a16:creationId xmlns:a16="http://schemas.microsoft.com/office/drawing/2014/main" xmlns="" id="{73C68E95-A70B-3055-66A7-8058499617EA}"/>
              </a:ext>
            </a:extLst>
          </p:cNvPr>
          <p:cNvPicPr>
            <a:picLocks noChangeAspect="1"/>
          </p:cNvPicPr>
          <p:nvPr/>
        </p:nvPicPr>
        <p:blipFill>
          <a:blip r:embed="rId2"/>
          <a:stretch>
            <a:fillRect/>
          </a:stretch>
        </p:blipFill>
        <p:spPr>
          <a:xfrm>
            <a:off x="-8964" y="0"/>
            <a:ext cx="9152964" cy="6858000"/>
          </a:xfrm>
          <a:prstGeom prst="rect">
            <a:avLst/>
          </a:prstGeom>
        </p:spPr>
      </p:pic>
    </p:spTree>
    <p:extLst>
      <p:ext uri="{BB962C8B-B14F-4D97-AF65-F5344CB8AC3E}">
        <p14:creationId xmlns:p14="http://schemas.microsoft.com/office/powerpoint/2010/main" val="2549343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59D086-6502-007D-0520-3F946D107DE9}"/>
              </a:ext>
            </a:extLst>
          </p:cNvPr>
          <p:cNvSpPr>
            <a:spLocks noGrp="1"/>
          </p:cNvSpPr>
          <p:nvPr>
            <p:ph type="title"/>
          </p:nvPr>
        </p:nvSpPr>
        <p:spPr>
          <a:xfrm>
            <a:off x="152400" y="125628"/>
            <a:ext cx="6798734"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solidFill>
                  <a:srgbClr val="00B0F0"/>
                </a:solidFill>
              </a:rPr>
              <a:t>Maximum Likelihood Estimation (MLE) </a:t>
            </a:r>
            <a:endParaRPr lang="en-IN" sz="3200" dirty="0"/>
          </a:p>
        </p:txBody>
      </p:sp>
      <p:sp>
        <p:nvSpPr>
          <p:cNvPr id="3" name="Content Placeholder 2">
            <a:extLst>
              <a:ext uri="{FF2B5EF4-FFF2-40B4-BE49-F238E27FC236}">
                <a16:creationId xmlns:a16="http://schemas.microsoft.com/office/drawing/2014/main" xmlns="" id="{EB41EB52-722E-6E4C-C559-DD3D6E7A9626}"/>
              </a:ext>
            </a:extLst>
          </p:cNvPr>
          <p:cNvSpPr>
            <a:spLocks noGrp="1"/>
          </p:cNvSpPr>
          <p:nvPr>
            <p:ph idx="1"/>
          </p:nvPr>
        </p:nvSpPr>
        <p:spPr>
          <a:xfrm>
            <a:off x="237744" y="1691640"/>
            <a:ext cx="8577072" cy="4495801"/>
          </a:xfrm>
        </p:spPr>
        <p:txBody>
          <a:bodyPr/>
          <a:lstStyle/>
          <a:p>
            <a:endParaRPr lang="en-IN" dirty="0"/>
          </a:p>
          <a:p>
            <a:pPr algn="just">
              <a:lnSpc>
                <a:spcPct val="150000"/>
              </a:lnSpc>
              <a:spcBef>
                <a:spcPts val="0"/>
              </a:spcBef>
            </a:pPr>
            <a:r>
              <a:rPr lang="en-IN" sz="2400" dirty="0">
                <a:latin typeface="+mn-lt"/>
              </a:rPr>
              <a:t>If L and </a:t>
            </a:r>
            <a:r>
              <a:rPr lang="en-IN" sz="2400" dirty="0" err="1">
                <a:latin typeface="+mn-lt"/>
              </a:rPr>
              <a:t>log</a:t>
            </a:r>
            <a:r>
              <a:rPr lang="en-IN" sz="2400" baseline="-25000" dirty="0" err="1">
                <a:latin typeface="+mn-lt"/>
              </a:rPr>
              <a:t>e</a:t>
            </a:r>
            <a:r>
              <a:rPr lang="en-IN" sz="2400" dirty="0" err="1">
                <a:latin typeface="+mn-lt"/>
              </a:rPr>
              <a:t>L</a:t>
            </a:r>
            <a:r>
              <a:rPr lang="en-IN" sz="2400" dirty="0">
                <a:latin typeface="+mn-lt"/>
              </a:rPr>
              <a:t> are not  differentiable or integrable or principle of maxima-minima fails then in such case direct method of finding the estimator of the parameter which maximizes L or </a:t>
            </a:r>
            <a:r>
              <a:rPr lang="en-IN" sz="2400" dirty="0" err="1">
                <a:latin typeface="+mn-lt"/>
              </a:rPr>
              <a:t>log</a:t>
            </a:r>
            <a:r>
              <a:rPr lang="en-IN" sz="2400" baseline="-25000" dirty="0" err="1">
                <a:latin typeface="+mn-lt"/>
              </a:rPr>
              <a:t>e</a:t>
            </a:r>
            <a:r>
              <a:rPr lang="en-IN" sz="2400" dirty="0" err="1">
                <a:latin typeface="+mn-lt"/>
              </a:rPr>
              <a:t>L</a:t>
            </a:r>
            <a:r>
              <a:rPr lang="en-IN" sz="2400" dirty="0">
                <a:latin typeface="+mn-lt"/>
              </a:rPr>
              <a:t> is applied using order statistic principle empirically</a:t>
            </a:r>
            <a:r>
              <a:rPr lang="en-IN" dirty="0">
                <a:latin typeface="+mn-lt"/>
              </a:rPr>
              <a:t>.</a:t>
            </a:r>
          </a:p>
        </p:txBody>
      </p:sp>
    </p:spTree>
    <p:extLst>
      <p:ext uri="{BB962C8B-B14F-4D97-AF65-F5344CB8AC3E}">
        <p14:creationId xmlns:p14="http://schemas.microsoft.com/office/powerpoint/2010/main" val="1143432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1774"/>
            <a:ext cx="6798734"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solidFill>
                  <a:srgbClr val="00B0F0"/>
                </a:solidFill>
              </a:rPr>
              <a:t>Maximum Likelihood Estimation (MLE) </a:t>
            </a:r>
            <a:endParaRPr lang="en-US" sz="3200" dirty="0"/>
          </a:p>
        </p:txBody>
      </p:sp>
      <p:sp>
        <p:nvSpPr>
          <p:cNvPr id="3" name="Content Placeholder 2"/>
          <p:cNvSpPr>
            <a:spLocks noGrp="1"/>
          </p:cNvSpPr>
          <p:nvPr>
            <p:ph idx="1"/>
          </p:nvPr>
        </p:nvSpPr>
        <p:spPr>
          <a:xfrm>
            <a:off x="512064" y="1533409"/>
            <a:ext cx="8479536" cy="4416288"/>
          </a:xfrm>
        </p:spPr>
        <p:txBody>
          <a:bodyPr>
            <a:normAutofit/>
          </a:bodyPr>
          <a:lstStyle/>
          <a:p>
            <a:pPr marL="0" indent="0">
              <a:lnSpc>
                <a:spcPct val="150000"/>
              </a:lnSpc>
              <a:spcBef>
                <a:spcPts val="0"/>
              </a:spcBef>
              <a:buNone/>
            </a:pPr>
            <a:r>
              <a:rPr lang="en-US" sz="2400" dirty="0">
                <a:latin typeface="+mn-lt"/>
              </a:rPr>
              <a:t>MLEs are: </a:t>
            </a:r>
          </a:p>
          <a:p>
            <a:pPr marL="342900" indent="-342900">
              <a:lnSpc>
                <a:spcPct val="150000"/>
              </a:lnSpc>
              <a:spcBef>
                <a:spcPts val="0"/>
              </a:spcBef>
              <a:buFont typeface="Wingdings" panose="05000000000000000000" pitchFamily="2" charset="2"/>
              <a:buChar char="v"/>
            </a:pPr>
            <a:r>
              <a:rPr lang="en-US" sz="2400" dirty="0">
                <a:latin typeface="+mn-lt"/>
              </a:rPr>
              <a:t>Consistent</a:t>
            </a:r>
          </a:p>
          <a:p>
            <a:pPr marL="342900" indent="-342900">
              <a:lnSpc>
                <a:spcPct val="150000"/>
              </a:lnSpc>
              <a:spcBef>
                <a:spcPts val="0"/>
              </a:spcBef>
              <a:buFont typeface="Wingdings" panose="05000000000000000000" pitchFamily="2" charset="2"/>
              <a:buChar char="v"/>
            </a:pPr>
            <a:r>
              <a:rPr lang="en-US" sz="2400" dirty="0">
                <a:latin typeface="+mn-lt"/>
              </a:rPr>
              <a:t>Efficient </a:t>
            </a:r>
          </a:p>
          <a:p>
            <a:pPr marL="342900" indent="-342900">
              <a:lnSpc>
                <a:spcPct val="150000"/>
              </a:lnSpc>
              <a:spcBef>
                <a:spcPts val="0"/>
              </a:spcBef>
              <a:buFont typeface="Wingdings" panose="05000000000000000000" pitchFamily="2" charset="2"/>
              <a:buChar char="v"/>
            </a:pPr>
            <a:r>
              <a:rPr lang="en-US" sz="2400" dirty="0">
                <a:latin typeface="+mn-lt"/>
              </a:rPr>
              <a:t>Sufficient </a:t>
            </a:r>
          </a:p>
          <a:p>
            <a:pPr marL="342900" indent="-342900">
              <a:lnSpc>
                <a:spcPct val="150000"/>
              </a:lnSpc>
              <a:spcBef>
                <a:spcPts val="0"/>
              </a:spcBef>
              <a:buFont typeface="Wingdings" panose="05000000000000000000" pitchFamily="2" charset="2"/>
              <a:buChar char="v"/>
            </a:pPr>
            <a:r>
              <a:rPr lang="en-US" sz="2400" dirty="0">
                <a:latin typeface="+mn-lt"/>
              </a:rPr>
              <a:t>MLEs May (or may not) be unbiased</a:t>
            </a:r>
          </a:p>
          <a:p>
            <a:pPr marL="342900" indent="-342900">
              <a:lnSpc>
                <a:spcPct val="150000"/>
              </a:lnSpc>
              <a:spcBef>
                <a:spcPts val="0"/>
              </a:spcBef>
              <a:buFont typeface="Wingdings" panose="05000000000000000000" pitchFamily="2" charset="2"/>
              <a:buChar char="v"/>
            </a:pPr>
            <a:r>
              <a:rPr lang="en-US" sz="2400" dirty="0">
                <a:latin typeface="+mn-lt"/>
              </a:rPr>
              <a:t>MLEs are Asymptotically normally distributed</a:t>
            </a:r>
          </a:p>
          <a:p>
            <a:pPr marL="342900" indent="-342900">
              <a:lnSpc>
                <a:spcPct val="150000"/>
              </a:lnSpc>
              <a:spcBef>
                <a:spcPts val="0"/>
              </a:spcBef>
              <a:buFont typeface="Wingdings" panose="05000000000000000000" pitchFamily="2" charset="2"/>
              <a:buChar char="v"/>
            </a:pPr>
            <a:r>
              <a:rPr lang="en-US" sz="2400" dirty="0">
                <a:latin typeface="+mn-lt"/>
              </a:rPr>
              <a:t>Asymptotically tend to have least variance.</a:t>
            </a:r>
          </a:p>
          <a:p>
            <a:endParaRPr lang="en-US" dirty="0"/>
          </a:p>
        </p:txBody>
      </p:sp>
    </p:spTree>
    <p:extLst>
      <p:ext uri="{BB962C8B-B14F-4D97-AF65-F5344CB8AC3E}">
        <p14:creationId xmlns:p14="http://schemas.microsoft.com/office/powerpoint/2010/main" val="611646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609600" y="1892808"/>
            <a:ext cx="6876288" cy="1133856"/>
          </a:xfrm>
          <a:prstGeom prst="rect">
            <a:avLst/>
          </a:prstGeom>
        </p:spPr>
      </p:pic>
    </p:spTree>
    <p:extLst>
      <p:ext uri="{BB962C8B-B14F-4D97-AF65-F5344CB8AC3E}">
        <p14:creationId xmlns:p14="http://schemas.microsoft.com/office/powerpoint/2010/main" val="3352751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94561" y="1668027"/>
            <a:ext cx="8954877" cy="4245847"/>
          </a:xfrm>
          <a:prstGeom prst="rect">
            <a:avLst/>
          </a:prstGeom>
        </p:spPr>
      </p:pic>
      <p:sp>
        <p:nvSpPr>
          <p:cNvPr id="4" name="Date Placeholder 3"/>
          <p:cNvSpPr>
            <a:spLocks noGrp="1"/>
          </p:cNvSpPr>
          <p:nvPr>
            <p:ph type="dt" sz="half" idx="4294967295"/>
          </p:nvPr>
        </p:nvSpPr>
        <p:spPr/>
        <p:txBody>
          <a:bodyPr/>
          <a:lstStyle/>
          <a:p>
            <a:pPr>
              <a:defRPr/>
            </a:pPr>
            <a:fld id="{9A29B718-05B2-41BC-BA5F-47FA8331E524}" type="datetime1">
              <a:rPr lang="en-US" smtClean="0"/>
              <a:pPr>
                <a:defRPr/>
              </a:pPr>
              <a:t>9/15/2023</a:t>
            </a:fld>
            <a:endParaRPr lang="en-US"/>
          </a:p>
        </p:txBody>
      </p:sp>
      <p:sp>
        <p:nvSpPr>
          <p:cNvPr id="6" name="Slide Number Placeholder 5"/>
          <p:cNvSpPr>
            <a:spLocks noGrp="1"/>
          </p:cNvSpPr>
          <p:nvPr>
            <p:ph type="sldNum" sz="quarter" idx="4294967295"/>
          </p:nvPr>
        </p:nvSpPr>
        <p:spPr/>
        <p:txBody>
          <a:bodyPr/>
          <a:lstStyle/>
          <a:p>
            <a:fld id="{52B0DC47-CE59-47C6-B353-CF2637E5BC49}" type="slidenum">
              <a:rPr lang="en-US" altLang="en-US" smtClean="0"/>
              <a:pPr/>
              <a:t>13</a:t>
            </a:fld>
            <a:endParaRPr lang="en-US" altLang="en-US"/>
          </a:p>
        </p:txBody>
      </p:sp>
    </p:spTree>
    <p:extLst>
      <p:ext uri="{BB962C8B-B14F-4D97-AF65-F5344CB8AC3E}">
        <p14:creationId xmlns:p14="http://schemas.microsoft.com/office/powerpoint/2010/main" val="7730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p:txBody>
          <a:bodyPr/>
          <a:lstStyle/>
          <a:p>
            <a:fld id="{52B0DC47-CE59-47C6-B353-CF2637E5BC49}" type="slidenum">
              <a:rPr lang="en-US" altLang="en-US" smtClean="0"/>
              <a:pPr/>
              <a:t>14</a:t>
            </a:fld>
            <a:endParaRPr lang="en-US" altLang="en-US"/>
          </a:p>
        </p:txBody>
      </p:sp>
      <p:pic>
        <p:nvPicPr>
          <p:cNvPr id="9" name="Content Placeholder 8"/>
          <p:cNvPicPr>
            <a:picLocks noGrp="1" noChangeAspect="1"/>
          </p:cNvPicPr>
          <p:nvPr>
            <p:ph idx="1"/>
          </p:nvPr>
        </p:nvPicPr>
        <p:blipFill>
          <a:blip r:embed="rId2"/>
          <a:stretch>
            <a:fillRect/>
          </a:stretch>
        </p:blipFill>
        <p:spPr>
          <a:xfrm>
            <a:off x="1207008" y="2575560"/>
            <a:ext cx="6701028" cy="685800"/>
          </a:xfrm>
          <a:prstGeom prst="rect">
            <a:avLst/>
          </a:prstGeom>
        </p:spPr>
      </p:pic>
    </p:spTree>
    <p:extLst>
      <p:ext uri="{BB962C8B-B14F-4D97-AF65-F5344CB8AC3E}">
        <p14:creationId xmlns:p14="http://schemas.microsoft.com/office/powerpoint/2010/main" val="2936740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76199" y="1447800"/>
            <a:ext cx="8914269" cy="4267200"/>
          </a:xfrm>
          <a:prstGeom prst="rect">
            <a:avLst/>
          </a:prstGeom>
        </p:spPr>
      </p:pic>
      <p:sp>
        <p:nvSpPr>
          <p:cNvPr id="6" name="Slide Number Placeholder 5"/>
          <p:cNvSpPr>
            <a:spLocks noGrp="1"/>
          </p:cNvSpPr>
          <p:nvPr>
            <p:ph type="sldNum" sz="quarter" idx="4294967295"/>
          </p:nvPr>
        </p:nvSpPr>
        <p:spPr/>
        <p:txBody>
          <a:bodyPr/>
          <a:lstStyle/>
          <a:p>
            <a:fld id="{52B0DC47-CE59-47C6-B353-CF2637E5BC49}" type="slidenum">
              <a:rPr lang="en-US" altLang="en-US" smtClean="0"/>
              <a:pPr/>
              <a:t>15</a:t>
            </a:fld>
            <a:endParaRPr lang="en-US" altLang="en-US"/>
          </a:p>
        </p:txBody>
      </p:sp>
    </p:spTree>
    <p:extLst>
      <p:ext uri="{BB962C8B-B14F-4D97-AF65-F5344CB8AC3E}">
        <p14:creationId xmlns:p14="http://schemas.microsoft.com/office/powerpoint/2010/main" val="2274646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lgn="just">
              <a:buFont typeface="Wingdings" panose="05000000000000000000" pitchFamily="2" charset="2"/>
              <a:buChar char="v"/>
            </a:pPr>
            <a:r>
              <a:rPr lang="en-US" sz="2800" dirty="0">
                <a:latin typeface="+mn-lt"/>
              </a:rPr>
              <a:t>Suppose we wish to find the maximum likelihood estimate (MLE) of θ for a Binomial distribution, </a:t>
            </a:r>
          </a:p>
          <a:p>
            <a:endParaRPr lang="en-US" dirty="0"/>
          </a:p>
        </p:txBody>
      </p:sp>
      <p:sp>
        <p:nvSpPr>
          <p:cNvPr id="3" name="Title 2"/>
          <p:cNvSpPr>
            <a:spLocks noGrp="1"/>
          </p:cNvSpPr>
          <p:nvPr>
            <p:ph type="title" idx="4294967295"/>
          </p:nvPr>
        </p:nvSpPr>
        <p:spPr>
          <a:xfrm>
            <a:off x="66239" y="26442"/>
            <a:ext cx="6791761" cy="1192758"/>
          </a:xfrm>
        </p:spPr>
        <p:txBody>
          <a:bodyPr>
            <a:normAutofit/>
          </a:bodyPr>
          <a:lstStyle/>
          <a:p>
            <a:pPr algn="l"/>
            <a:r>
              <a:rPr lang="en-US" sz="2400" b="1" dirty="0"/>
              <a:t>Maximum Likelihood for a Binomial distribution</a:t>
            </a:r>
          </a:p>
        </p:txBody>
      </p:sp>
      <p:graphicFrame>
        <p:nvGraphicFramePr>
          <p:cNvPr id="4" name="Object 3"/>
          <p:cNvGraphicFramePr>
            <a:graphicFrameLocks noChangeAspect="1"/>
          </p:cNvGraphicFramePr>
          <p:nvPr>
            <p:extLst>
              <p:ext uri="{D42A27DB-BD31-4B8C-83A1-F6EECF244321}">
                <p14:modId xmlns:p14="http://schemas.microsoft.com/office/powerpoint/2010/main" val="2530442133"/>
              </p:ext>
            </p:extLst>
          </p:nvPr>
        </p:nvGraphicFramePr>
        <p:xfrm>
          <a:off x="603504" y="2590800"/>
          <a:ext cx="8197674" cy="3276600"/>
        </p:xfrm>
        <a:graphic>
          <a:graphicData uri="http://schemas.openxmlformats.org/presentationml/2006/ole">
            <mc:AlternateContent xmlns:mc="http://schemas.openxmlformats.org/markup-compatibility/2006">
              <mc:Choice xmlns:v="urn:schemas-microsoft-com:vml" Requires="v">
                <p:oleObj spid="_x0000_s3074" name="Equation" r:id="rId3" imgW="3238200" imgH="1295280" progId="Equation.3">
                  <p:embed/>
                </p:oleObj>
              </mc:Choice>
              <mc:Fallback>
                <p:oleObj name="Equation" r:id="rId3" imgW="3238200" imgH="1295280" progId="Equation.3">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504" y="2590800"/>
                        <a:ext cx="8197674" cy="327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74580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sz="2400" dirty="0">
                <a:latin typeface="+mn-lt"/>
              </a:rPr>
              <a:t>Consider a sample 0,1,0,0,1,0 from a binomial distribution, with the form P[X=0]=(1-p), P[X=1]=p. Find the maximum likelihood estimate of p.</a:t>
            </a:r>
          </a:p>
          <a:p>
            <a:endParaRPr lang="en-US" sz="2000" dirty="0"/>
          </a:p>
          <a:p>
            <a:r>
              <a:rPr lang="en-US" sz="2000" dirty="0" err="1"/>
              <a:t>Soln</a:t>
            </a:r>
            <a:r>
              <a:rPr lang="en-US" sz="2000" dirty="0"/>
              <a:t> : </a:t>
            </a:r>
          </a:p>
          <a:p>
            <a:endParaRPr lang="en-US" dirty="0"/>
          </a:p>
          <a:p>
            <a:endParaRPr lang="en-US" dirty="0"/>
          </a:p>
        </p:txBody>
      </p:sp>
      <p:sp>
        <p:nvSpPr>
          <p:cNvPr id="3" name="Title 2"/>
          <p:cNvSpPr>
            <a:spLocks noGrp="1"/>
          </p:cNvSpPr>
          <p:nvPr>
            <p:ph type="title" idx="4294967295"/>
          </p:nvPr>
        </p:nvSpPr>
        <p:spPr>
          <a:xfrm>
            <a:off x="66239" y="26442"/>
            <a:ext cx="6791761" cy="1192758"/>
          </a:xfrm>
        </p:spPr>
        <p:txBody>
          <a:bodyPr>
            <a:noAutofit/>
          </a:bodyPr>
          <a:lstStyle/>
          <a:p>
            <a:r>
              <a:rPr lang="en-US" sz="2400" b="1" dirty="0"/>
              <a:t>Maximum Likelihood Example 3: </a:t>
            </a:r>
          </a:p>
        </p:txBody>
      </p:sp>
      <p:pic>
        <p:nvPicPr>
          <p:cNvPr id="5" name="Picture 4">
            <a:extLst>
              <a:ext uri="{FF2B5EF4-FFF2-40B4-BE49-F238E27FC236}">
                <a16:creationId xmlns:a16="http://schemas.microsoft.com/office/drawing/2014/main" xmlns="" id="{C65332B1-DE81-85C4-E44D-79B208614793}"/>
              </a:ext>
            </a:extLst>
          </p:cNvPr>
          <p:cNvPicPr>
            <a:picLocks noChangeAspect="1"/>
          </p:cNvPicPr>
          <p:nvPr/>
        </p:nvPicPr>
        <p:blipFill rotWithShape="1">
          <a:blip r:embed="rId2"/>
          <a:srcRect l="42500" t="47037" r="23997" b="36667"/>
          <a:stretch/>
        </p:blipFill>
        <p:spPr>
          <a:xfrm>
            <a:off x="331702" y="3493008"/>
            <a:ext cx="8355098" cy="2286000"/>
          </a:xfrm>
          <a:prstGeom prst="rect">
            <a:avLst/>
          </a:prstGeom>
        </p:spPr>
      </p:pic>
    </p:spTree>
    <p:extLst>
      <p:ext uri="{BB962C8B-B14F-4D97-AF65-F5344CB8AC3E}">
        <p14:creationId xmlns:p14="http://schemas.microsoft.com/office/powerpoint/2010/main" val="1037342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b="1" dirty="0">
                <a:latin typeface="+mn-lt"/>
              </a:rPr>
              <a:t>Consider a sample 0,1,0,0,1,0 from a binomial distribution, with the form P[X=0]=(1-p), P[X=1]=p. Find the maximum likelihood estimate of p.</a:t>
            </a:r>
          </a:p>
          <a:p>
            <a:endParaRPr lang="en-US" sz="2000" dirty="0"/>
          </a:p>
          <a:p>
            <a:r>
              <a:rPr lang="en-US" sz="2000" dirty="0" err="1">
                <a:latin typeface="+mn-lt"/>
              </a:rPr>
              <a:t>Soln</a:t>
            </a:r>
            <a:r>
              <a:rPr lang="en-US" sz="2000" dirty="0">
                <a:latin typeface="+mn-lt"/>
              </a:rPr>
              <a:t> : </a:t>
            </a:r>
          </a:p>
          <a:p>
            <a:pPr marL="0" indent="0">
              <a:buNone/>
            </a:pPr>
            <a:r>
              <a:rPr lang="en-US" sz="2000" dirty="0">
                <a:latin typeface="+mn-lt"/>
              </a:rPr>
              <a:t>L(p)=P[X=0] P[X=1] P[X=0] P[X=0] P[X=1] P[X=0]</a:t>
            </a:r>
          </a:p>
          <a:p>
            <a:pPr marL="0" indent="0">
              <a:buNone/>
            </a:pPr>
            <a:r>
              <a:rPr lang="en-US" sz="2000" dirty="0">
                <a:latin typeface="+mn-lt"/>
              </a:rPr>
              <a:t>        =(1-p) p (1-p) (1-p) p (1-p)</a:t>
            </a:r>
          </a:p>
          <a:p>
            <a:pPr marL="0" indent="0">
              <a:buNone/>
            </a:pPr>
            <a:r>
              <a:rPr lang="en-US" sz="2000" dirty="0">
                <a:latin typeface="+mn-lt"/>
              </a:rPr>
              <a:t>         =(1-p)</a:t>
            </a:r>
            <a:r>
              <a:rPr lang="en-US" sz="2000" baseline="30000" dirty="0">
                <a:latin typeface="+mn-lt"/>
              </a:rPr>
              <a:t>3</a:t>
            </a:r>
            <a:r>
              <a:rPr lang="en-US" sz="2000" dirty="0">
                <a:latin typeface="+mn-lt"/>
              </a:rPr>
              <a:t>p</a:t>
            </a:r>
            <a:r>
              <a:rPr lang="en-US" sz="2000" baseline="30000" dirty="0">
                <a:latin typeface="+mn-lt"/>
              </a:rPr>
              <a:t>2</a:t>
            </a:r>
            <a:r>
              <a:rPr lang="en-US" sz="2000" dirty="0">
                <a:latin typeface="+mn-lt"/>
              </a:rPr>
              <a:t>. </a:t>
            </a:r>
          </a:p>
          <a:p>
            <a:pPr marL="0" indent="0">
              <a:buNone/>
            </a:pPr>
            <a:r>
              <a:rPr lang="en-US" sz="2000" dirty="0">
                <a:latin typeface="+mn-lt"/>
              </a:rPr>
              <a:t>Log L(p)=log[(1-p)</a:t>
            </a:r>
            <a:r>
              <a:rPr lang="en-US" sz="2000" baseline="30000" dirty="0">
                <a:latin typeface="+mn-lt"/>
              </a:rPr>
              <a:t>3</a:t>
            </a:r>
            <a:r>
              <a:rPr lang="en-US" sz="2000" dirty="0">
                <a:latin typeface="+mn-lt"/>
              </a:rPr>
              <a:t>p</a:t>
            </a:r>
            <a:r>
              <a:rPr lang="en-US" sz="2000" baseline="30000" dirty="0">
                <a:latin typeface="+mn-lt"/>
              </a:rPr>
              <a:t>2</a:t>
            </a:r>
            <a:r>
              <a:rPr lang="en-US" sz="2000" dirty="0">
                <a:latin typeface="+mn-lt"/>
              </a:rPr>
              <a:t>.]=log[(1-p)</a:t>
            </a:r>
            <a:r>
              <a:rPr lang="en-US" sz="2000" baseline="30000" dirty="0">
                <a:latin typeface="+mn-lt"/>
              </a:rPr>
              <a:t>3</a:t>
            </a:r>
            <a:r>
              <a:rPr lang="en-US" sz="2000" dirty="0">
                <a:latin typeface="+mn-lt"/>
              </a:rPr>
              <a:t>]+log[(p</a:t>
            </a:r>
            <a:r>
              <a:rPr lang="en-US" sz="2000" baseline="30000" dirty="0">
                <a:latin typeface="+mn-lt"/>
              </a:rPr>
              <a:t>2)</a:t>
            </a:r>
            <a:r>
              <a:rPr lang="en-US" sz="2000" dirty="0">
                <a:latin typeface="+mn-lt"/>
              </a:rPr>
              <a:t>.]=3log(1-p)+2logp</a:t>
            </a:r>
          </a:p>
          <a:p>
            <a:pPr marL="0" indent="0">
              <a:buNone/>
            </a:pPr>
            <a:r>
              <a:rPr lang="en-US" sz="2000" dirty="0">
                <a:latin typeface="+mn-lt"/>
              </a:rPr>
              <a:t> </a:t>
            </a:r>
          </a:p>
          <a:p>
            <a:pPr marL="0" indent="0">
              <a:buNone/>
            </a:pPr>
            <a:r>
              <a:rPr lang="en-US" sz="2000" dirty="0">
                <a:latin typeface="+mn-lt"/>
              </a:rPr>
              <a:t>                                             means,</a:t>
            </a:r>
          </a:p>
          <a:p>
            <a:pPr marL="0" indent="0">
              <a:buNone/>
            </a:pPr>
            <a:endParaRPr lang="en-US" sz="2000" dirty="0">
              <a:latin typeface="+mn-lt"/>
            </a:endParaRPr>
          </a:p>
          <a:p>
            <a:pPr marL="0" indent="0">
              <a:buNone/>
            </a:pPr>
            <a:r>
              <a:rPr lang="en-US" sz="2000" dirty="0">
                <a:latin typeface="+mn-lt"/>
              </a:rPr>
              <a:t>That is , there is 1/3 chance to observe this sample if we believe the population to be Binomial distributed . </a:t>
            </a:r>
          </a:p>
          <a:p>
            <a:pPr marL="0" indent="0">
              <a:buNone/>
            </a:pPr>
            <a:endParaRPr lang="en-US" dirty="0"/>
          </a:p>
          <a:p>
            <a:endParaRPr lang="en-US" dirty="0"/>
          </a:p>
        </p:txBody>
      </p:sp>
      <p:sp>
        <p:nvSpPr>
          <p:cNvPr id="3" name="Title 2"/>
          <p:cNvSpPr>
            <a:spLocks noGrp="1"/>
          </p:cNvSpPr>
          <p:nvPr>
            <p:ph type="title" idx="4294967295"/>
          </p:nvPr>
        </p:nvSpPr>
        <p:spPr>
          <a:xfrm>
            <a:off x="66239" y="26442"/>
            <a:ext cx="6791761" cy="1192758"/>
          </a:xfrm>
        </p:spPr>
        <p:txBody>
          <a:bodyPr>
            <a:noAutofit/>
          </a:bodyPr>
          <a:lstStyle/>
          <a:p>
            <a:r>
              <a:rPr lang="en-US" sz="2800" b="1" dirty="0"/>
              <a:t>Maximum Likelihood Example 3: </a:t>
            </a:r>
          </a:p>
        </p:txBody>
      </p:sp>
      <p:graphicFrame>
        <p:nvGraphicFramePr>
          <p:cNvPr id="4" name="Object 3"/>
          <p:cNvGraphicFramePr>
            <a:graphicFrameLocks noChangeAspect="1"/>
          </p:cNvGraphicFramePr>
          <p:nvPr/>
        </p:nvGraphicFramePr>
        <p:xfrm>
          <a:off x="1115291" y="4419600"/>
          <a:ext cx="1639454" cy="762000"/>
        </p:xfrm>
        <a:graphic>
          <a:graphicData uri="http://schemas.openxmlformats.org/presentationml/2006/ole">
            <mc:AlternateContent xmlns:mc="http://schemas.openxmlformats.org/markup-compatibility/2006">
              <mc:Choice xmlns:v="urn:schemas-microsoft-com:vml" Requires="v">
                <p:oleObj spid="_x0000_s4098" name="Equation" r:id="rId3" imgW="901440" imgH="419040" progId="Equation.3">
                  <p:embed/>
                </p:oleObj>
              </mc:Choice>
              <mc:Fallback>
                <p:oleObj name="Equation" r:id="rId3" imgW="901440" imgH="419040" progId="Equation.3">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291" y="4419600"/>
                        <a:ext cx="1639454"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6627" name="Object 3"/>
              <p:cNvSpPr txBox="1"/>
              <p:nvPr/>
            </p:nvSpPr>
            <p:spPr bwMode="auto">
              <a:xfrm>
                <a:off x="4287838" y="4495800"/>
                <a:ext cx="4546600" cy="685800"/>
              </a:xfrm>
              <a:prstGeom prst="rect">
                <a:avLst/>
              </a:prstGeom>
              <a:noFill/>
            </p:spPr>
            <p:txBody>
              <a:bodyPr>
                <a:normAutofit/>
              </a:bodyPr>
              <a:lstStyle/>
              <a:p>
                <a14:m>
                  <m:oMath xmlns:m="http://schemas.openxmlformats.org/officeDocument/2006/math">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−3</m:t>
                        </m:r>
                      </m:num>
                      <m:den>
                        <m:r>
                          <a:rPr lang="en-IN" i="1">
                            <a:solidFill>
                              <a:srgbClr val="000000"/>
                            </a:solidFill>
                            <a:latin typeface="Cambria Math" panose="02040503050406030204" pitchFamily="18" charset="0"/>
                          </a:rPr>
                          <m:t>1−</m:t>
                        </m:r>
                        <m:r>
                          <a:rPr lang="en-IN" i="1">
                            <a:solidFill>
                              <a:srgbClr val="000000"/>
                            </a:solidFill>
                            <a:latin typeface="Cambria Math" panose="02040503050406030204" pitchFamily="18" charset="0"/>
                          </a:rPr>
                          <m:t>𝑝</m:t>
                        </m:r>
                      </m:den>
                    </m:f>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2</m:t>
                        </m:r>
                      </m:num>
                      <m:den>
                        <m:r>
                          <a:rPr lang="en-IN" i="1">
                            <a:solidFill>
                              <a:srgbClr val="000000"/>
                            </a:solidFill>
                            <a:latin typeface="Cambria Math" panose="02040503050406030204" pitchFamily="18" charset="0"/>
                          </a:rPr>
                          <m:t>𝑝</m:t>
                        </m:r>
                      </m:den>
                    </m:f>
                    <m:r>
                      <a:rPr lang="en-IN" i="1">
                        <a:solidFill>
                          <a:srgbClr val="000000"/>
                        </a:solidFill>
                        <a:latin typeface="Cambria Math" panose="02040503050406030204" pitchFamily="18" charset="0"/>
                      </a:rPr>
                      <m:t>=0⇒</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−3</m:t>
                        </m:r>
                        <m:r>
                          <a:rPr lang="en-IN" i="1">
                            <a:solidFill>
                              <a:srgbClr val="000000"/>
                            </a:solidFill>
                            <a:latin typeface="Cambria Math" panose="02040503050406030204" pitchFamily="18" charset="0"/>
                          </a:rPr>
                          <m:t>𝑝</m:t>
                        </m:r>
                        <m:r>
                          <a:rPr lang="en-IN" i="1">
                            <a:solidFill>
                              <a:srgbClr val="000000"/>
                            </a:solidFill>
                            <a:latin typeface="Cambria Math" panose="02040503050406030204" pitchFamily="18" charset="0"/>
                          </a:rPr>
                          <m:t>+2−2</m:t>
                        </m:r>
                        <m:r>
                          <a:rPr lang="en-IN" i="1">
                            <a:solidFill>
                              <a:srgbClr val="000000"/>
                            </a:solidFill>
                            <a:latin typeface="Cambria Math" panose="02040503050406030204" pitchFamily="18" charset="0"/>
                          </a:rPr>
                          <m:t>𝑝</m:t>
                        </m:r>
                      </m:num>
                      <m:den>
                        <m:r>
                          <a:rPr lang="en-IN" i="1">
                            <a:solidFill>
                              <a:srgbClr val="000000"/>
                            </a:solidFill>
                            <a:latin typeface="Cambria Math" panose="02040503050406030204" pitchFamily="18" charset="0"/>
                          </a:rPr>
                          <m:t>𝑝</m:t>
                        </m:r>
                        <m:r>
                          <a:rPr lang="en-IN" i="1">
                            <a:solidFill>
                              <a:srgbClr val="000000"/>
                            </a:solidFill>
                            <a:latin typeface="Cambria Math" panose="02040503050406030204" pitchFamily="18" charset="0"/>
                          </a:rPr>
                          <m:t>(1−</m:t>
                        </m:r>
                        <m:r>
                          <a:rPr lang="en-IN" i="1">
                            <a:solidFill>
                              <a:srgbClr val="000000"/>
                            </a:solidFill>
                            <a:latin typeface="Cambria Math" panose="02040503050406030204" pitchFamily="18" charset="0"/>
                          </a:rPr>
                          <m:t>𝑝</m:t>
                        </m:r>
                        <m:r>
                          <a:rPr lang="en-IN" i="1">
                            <a:solidFill>
                              <a:srgbClr val="000000"/>
                            </a:solidFill>
                            <a:latin typeface="Cambria Math" panose="02040503050406030204" pitchFamily="18" charset="0"/>
                          </a:rPr>
                          <m:t>)</m:t>
                        </m:r>
                      </m:den>
                    </m:f>
                    <m:r>
                      <a:rPr lang="en-IN" i="1">
                        <a:solidFill>
                          <a:srgbClr val="000000"/>
                        </a:solidFill>
                        <a:latin typeface="Cambria Math" panose="02040503050406030204" pitchFamily="18" charset="0"/>
                      </a:rPr>
                      <m:t>=0⇒</m:t>
                    </m:r>
                    <m:r>
                      <a:rPr lang="en-IN" i="1">
                        <a:solidFill>
                          <a:srgbClr val="000000"/>
                        </a:solidFill>
                        <a:latin typeface="Cambria Math" panose="02040503050406030204" pitchFamily="18" charset="0"/>
                      </a:rPr>
                      <m:t>𝑝</m:t>
                    </m:r>
                    <m:r>
                      <a:rPr lang="en-IN" i="1">
                        <a:solidFill>
                          <a:srgbClr val="000000"/>
                        </a:solidFill>
                        <a:latin typeface="Cambria Math" panose="02040503050406030204" pitchFamily="18" charset="0"/>
                      </a:rPr>
                      <m:t>=</m:t>
                    </m:r>
                  </m:oMath>
                </a14:m>
                <a:r>
                  <a:rPr lang="en-IN" dirty="0"/>
                  <a:t>2/5</a:t>
                </a:r>
              </a:p>
            </p:txBody>
          </p:sp>
        </mc:Choice>
        <mc:Fallback xmlns="">
          <p:sp>
            <p:nvSpPr>
              <p:cNvPr id="26627" name="Object 3"/>
              <p:cNvSpPr txBox="1">
                <a:spLocks noRot="1" noChangeAspect="1" noMove="1" noResize="1" noEditPoints="1" noAdjustHandles="1" noChangeArrowheads="1" noChangeShapeType="1" noTextEdit="1"/>
              </p:cNvSpPr>
              <p:nvPr/>
            </p:nvSpPr>
            <p:spPr bwMode="auto">
              <a:xfrm>
                <a:off x="4287838" y="4495800"/>
                <a:ext cx="4546600" cy="685800"/>
              </a:xfrm>
              <a:prstGeom prst="rect">
                <a:avLst/>
              </a:prstGeom>
              <a:blipFill>
                <a:blip r:embed="rId5"/>
                <a:stretch>
                  <a:fillRect/>
                </a:stretch>
              </a:blipFill>
              <a:extLst/>
            </p:spPr>
            <p:txBody>
              <a:bodyPr/>
              <a:lstStyle/>
              <a:p>
                <a:r>
                  <a:rPr lang="en-IN">
                    <a:noFill/>
                  </a:rPr>
                  <a:t> </a:t>
                </a:r>
              </a:p>
            </p:txBody>
          </p:sp>
        </mc:Fallback>
      </mc:AlternateContent>
    </p:spTree>
    <p:extLst>
      <p:ext uri="{BB962C8B-B14F-4D97-AF65-F5344CB8AC3E}">
        <p14:creationId xmlns:p14="http://schemas.microsoft.com/office/powerpoint/2010/main" val="3387096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A53B2B-339B-2EA7-902F-C6521D3B8D37}"/>
              </a:ext>
            </a:extLst>
          </p:cNvPr>
          <p:cNvSpPr>
            <a:spLocks noGrp="1"/>
          </p:cNvSpPr>
          <p:nvPr>
            <p:ph type="title"/>
          </p:nvPr>
        </p:nvSpPr>
        <p:spPr>
          <a:xfrm>
            <a:off x="-43659" y="210312"/>
            <a:ext cx="6798734" cy="91864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a:t>MLE for Binomial distribution parameter P</a:t>
            </a:r>
          </a:p>
        </p:txBody>
      </p:sp>
      <p:pic>
        <p:nvPicPr>
          <p:cNvPr id="5" name="Content Placeholder 4">
            <a:extLst>
              <a:ext uri="{FF2B5EF4-FFF2-40B4-BE49-F238E27FC236}">
                <a16:creationId xmlns:a16="http://schemas.microsoft.com/office/drawing/2014/main" xmlns="" id="{31913E6D-35BF-1E53-269D-52447E03BD99}"/>
              </a:ext>
            </a:extLst>
          </p:cNvPr>
          <p:cNvPicPr>
            <a:picLocks noGrp="1" noChangeAspect="1"/>
          </p:cNvPicPr>
          <p:nvPr>
            <p:ph idx="1"/>
          </p:nvPr>
        </p:nvPicPr>
        <p:blipFill>
          <a:blip r:embed="rId2"/>
          <a:stretch>
            <a:fillRect/>
          </a:stretch>
        </p:blipFill>
        <p:spPr>
          <a:xfrm>
            <a:off x="556591" y="1451113"/>
            <a:ext cx="8010939" cy="4800601"/>
          </a:xfr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6536520" y="5348880"/>
              <a:ext cx="366480" cy="580680"/>
            </p14:xfrm>
          </p:contentPart>
        </mc:Choice>
        <mc:Fallback xmlns="">
          <p:pic>
            <p:nvPicPr>
              <p:cNvPr id="3" name="Ink 2"/>
              <p:cNvPicPr/>
              <p:nvPr/>
            </p:nvPicPr>
            <p:blipFill>
              <a:blip r:embed="rId4"/>
              <a:stretch>
                <a:fillRect/>
              </a:stretch>
            </p:blipFill>
            <p:spPr>
              <a:xfrm>
                <a:off x="6527160" y="5339520"/>
                <a:ext cx="385200" cy="599400"/>
              </a:xfrm>
              <a:prstGeom prst="rect">
                <a:avLst/>
              </a:prstGeom>
            </p:spPr>
          </p:pic>
        </mc:Fallback>
      </mc:AlternateContent>
    </p:spTree>
    <p:extLst>
      <p:ext uri="{BB962C8B-B14F-4D97-AF65-F5344CB8AC3E}">
        <p14:creationId xmlns:p14="http://schemas.microsoft.com/office/powerpoint/2010/main" val="1903402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304800" y="4648200"/>
            <a:ext cx="8534400" cy="1946564"/>
          </a:xfrm>
        </p:spPr>
        <p:txBody>
          <a:bodyPr/>
          <a:lstStyle/>
          <a:p>
            <a:pPr algn="ctr">
              <a:defRPr/>
            </a:pPr>
            <a:r>
              <a:rPr lang="en-IN" sz="2700" dirty="0"/>
              <a:t>Session </a:t>
            </a:r>
            <a:r>
              <a:rPr lang="en-IN" sz="2700" dirty="0" smtClean="0"/>
              <a:t>15</a:t>
            </a:r>
            <a:endParaRPr lang="en-IN" sz="2700" dirty="0"/>
          </a:p>
          <a:p>
            <a:pPr algn="ctr">
              <a:defRPr/>
            </a:pPr>
            <a:r>
              <a:rPr lang="en-IN" sz="2700" dirty="0">
                <a:solidFill>
                  <a:srgbClr val="00B0F0"/>
                </a:solidFill>
              </a:rPr>
              <a:t>(Maximum Likelihood Estimation &amp; </a:t>
            </a:r>
          </a:p>
          <a:p>
            <a:pPr algn="ctr">
              <a:defRPr/>
            </a:pPr>
            <a:r>
              <a:rPr lang="en-IN" sz="2800" dirty="0">
                <a:solidFill>
                  <a:srgbClr val="00B0F0"/>
                </a:solidFill>
              </a:rPr>
              <a:t>Gaussian Mixture Model</a:t>
            </a:r>
            <a:r>
              <a:rPr lang="en-IN" sz="2700" dirty="0">
                <a:solidFill>
                  <a:srgbClr val="00B0F0"/>
                </a:solidFill>
              </a:rPr>
              <a:t> )</a:t>
            </a:r>
          </a:p>
          <a:p>
            <a:pPr algn="ctr">
              <a:defRPr/>
            </a:pPr>
            <a:r>
              <a:rPr lang="en-IN" sz="2700" dirty="0" smtClean="0"/>
              <a:t>16</a:t>
            </a:r>
            <a:r>
              <a:rPr lang="en-IN" sz="2700" baseline="30000" dirty="0" smtClean="0"/>
              <a:t>th</a:t>
            </a:r>
            <a:r>
              <a:rPr lang="en-IN" sz="2700" dirty="0" smtClean="0"/>
              <a:t> </a:t>
            </a:r>
            <a:r>
              <a:rPr lang="en-IN" sz="2700" dirty="0"/>
              <a:t>and </a:t>
            </a:r>
            <a:r>
              <a:rPr lang="en-IN" sz="2700" dirty="0" smtClean="0"/>
              <a:t>17</a:t>
            </a:r>
            <a:r>
              <a:rPr lang="en-IN" sz="2700" baseline="30000" dirty="0" smtClean="0"/>
              <a:t>th</a:t>
            </a:r>
            <a:r>
              <a:rPr lang="en-IN" sz="2700" dirty="0" smtClean="0"/>
              <a:t> Sep </a:t>
            </a:r>
            <a:r>
              <a:rPr lang="en-IN" sz="2700" dirty="0"/>
              <a:t>2023</a:t>
            </a:r>
          </a:p>
          <a:p>
            <a:pPr algn="ctr">
              <a:defRPr/>
            </a:pPr>
            <a:endParaRPr lang="en-IN" sz="2700" dirty="0"/>
          </a:p>
          <a:p>
            <a:endParaRPr lang="en-IN" dirty="0"/>
          </a:p>
        </p:txBody>
      </p:sp>
    </p:spTree>
    <p:extLst>
      <p:ext uri="{BB962C8B-B14F-4D97-AF65-F5344CB8AC3E}">
        <p14:creationId xmlns:p14="http://schemas.microsoft.com/office/powerpoint/2010/main" val="752522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863EE6-1B09-CCC6-97CE-B4C8F3B3354E}"/>
              </a:ext>
            </a:extLst>
          </p:cNvPr>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Click to edit Master title style</a:t>
            </a:r>
            <a:endParaRPr lang="en-IN" dirty="0"/>
          </a:p>
        </p:txBody>
      </p:sp>
      <p:pic>
        <p:nvPicPr>
          <p:cNvPr id="7" name="Content Placeholder 6">
            <a:extLst>
              <a:ext uri="{FF2B5EF4-FFF2-40B4-BE49-F238E27FC236}">
                <a16:creationId xmlns:a16="http://schemas.microsoft.com/office/drawing/2014/main" xmlns="" id="{C27D9282-BFA7-3286-857E-F51019EFA3F2}"/>
              </a:ext>
            </a:extLst>
          </p:cNvPr>
          <p:cNvPicPr>
            <a:picLocks noGrp="1" noChangeAspect="1"/>
          </p:cNvPicPr>
          <p:nvPr>
            <p:ph idx="1"/>
          </p:nvPr>
        </p:nvPicPr>
        <p:blipFill>
          <a:blip r:embed="rId2"/>
          <a:stretch>
            <a:fillRect/>
          </a:stretch>
        </p:blipFill>
        <p:spPr>
          <a:xfrm>
            <a:off x="988482" y="2219204"/>
            <a:ext cx="4153480" cy="1571844"/>
          </a:xfrm>
        </p:spPr>
      </p:pic>
      <p:pic>
        <p:nvPicPr>
          <p:cNvPr id="5" name="Picture 4">
            <a:extLst>
              <a:ext uri="{FF2B5EF4-FFF2-40B4-BE49-F238E27FC236}">
                <a16:creationId xmlns:a16="http://schemas.microsoft.com/office/drawing/2014/main" xmlns="" id="{C398045B-030A-7BBD-DF35-9FE602478464}"/>
              </a:ext>
            </a:extLst>
          </p:cNvPr>
          <p:cNvPicPr>
            <a:picLocks noChangeAspect="1"/>
          </p:cNvPicPr>
          <p:nvPr/>
        </p:nvPicPr>
        <p:blipFill>
          <a:blip r:embed="rId3"/>
          <a:stretch>
            <a:fillRect/>
          </a:stretch>
        </p:blipFill>
        <p:spPr>
          <a:xfrm>
            <a:off x="884583" y="647360"/>
            <a:ext cx="7384774" cy="1571844"/>
          </a:xfrm>
          <a:prstGeom prst="rect">
            <a:avLst/>
          </a:prstGeom>
        </p:spPr>
      </p:pic>
      <p:pic>
        <p:nvPicPr>
          <p:cNvPr id="9" name="Picture 8">
            <a:extLst>
              <a:ext uri="{FF2B5EF4-FFF2-40B4-BE49-F238E27FC236}">
                <a16:creationId xmlns:a16="http://schemas.microsoft.com/office/drawing/2014/main" xmlns="" id="{4C87EB27-1FC0-6108-182D-3F4897D62F5A}"/>
              </a:ext>
            </a:extLst>
          </p:cNvPr>
          <p:cNvPicPr>
            <a:picLocks noChangeAspect="1"/>
          </p:cNvPicPr>
          <p:nvPr/>
        </p:nvPicPr>
        <p:blipFill>
          <a:blip r:embed="rId4"/>
          <a:stretch>
            <a:fillRect/>
          </a:stretch>
        </p:blipFill>
        <p:spPr>
          <a:xfrm>
            <a:off x="884583" y="4029692"/>
            <a:ext cx="6092687" cy="1065223"/>
          </a:xfrm>
          <a:prstGeom prst="rect">
            <a:avLst/>
          </a:prstGeom>
        </p:spPr>
      </p:pic>
      <p:sp>
        <p:nvSpPr>
          <p:cNvPr id="11" name="TextBox 10">
            <a:extLst>
              <a:ext uri="{FF2B5EF4-FFF2-40B4-BE49-F238E27FC236}">
                <a16:creationId xmlns:a16="http://schemas.microsoft.com/office/drawing/2014/main" xmlns="" id="{03F7D2BF-FC85-9584-2921-ABB1DA15350F}"/>
              </a:ext>
            </a:extLst>
          </p:cNvPr>
          <p:cNvSpPr txBox="1"/>
          <p:nvPr/>
        </p:nvSpPr>
        <p:spPr>
          <a:xfrm>
            <a:off x="884583" y="5256575"/>
            <a:ext cx="5456582" cy="369332"/>
          </a:xfrm>
          <a:prstGeom prst="rect">
            <a:avLst/>
          </a:prstGeom>
          <a:noFill/>
        </p:spPr>
        <p:txBody>
          <a:bodyPr wrap="square">
            <a:spAutoFit/>
          </a:bodyPr>
          <a:lstStyle/>
          <a:p>
            <a:r>
              <a:rPr lang="en-US" b="0" i="0" dirty="0">
                <a:solidFill>
                  <a:srgbClr val="000000"/>
                </a:solidFill>
                <a:effectLst/>
                <a:latin typeface="trebuchet ms" panose="020B0603020202020204" pitchFamily="34" charset="0"/>
              </a:rPr>
              <a:t>which is the maximum likelihood estimate.</a:t>
            </a:r>
            <a:endParaRPr lang="en-IN" dirty="0"/>
          </a:p>
        </p:txBody>
      </p:sp>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xmlns="" id="{43730F73-3E99-F46D-8942-928D478ABBC6}"/>
                  </a:ext>
                </a:extLst>
              </p14:cNvPr>
              <p14:cNvContentPartPr/>
              <p14:nvPr/>
            </p14:nvContentPartPr>
            <p14:xfrm>
              <a:off x="939835" y="4418092"/>
              <a:ext cx="405720" cy="257400"/>
            </p14:xfrm>
          </p:contentPart>
        </mc:Choice>
        <mc:Fallback xmlns="">
          <p:pic>
            <p:nvPicPr>
              <p:cNvPr id="12" name="Ink 11">
                <a:extLst>
                  <a:ext uri="{FF2B5EF4-FFF2-40B4-BE49-F238E27FC236}">
                    <a16:creationId xmlns:a16="http://schemas.microsoft.com/office/drawing/2014/main" id="{43730F73-3E99-F46D-8942-928D478ABBC6}"/>
                  </a:ext>
                </a:extLst>
              </p:cNvPr>
              <p:cNvPicPr/>
              <p:nvPr/>
            </p:nvPicPr>
            <p:blipFill>
              <a:blip r:embed="rId6"/>
              <a:stretch>
                <a:fillRect/>
              </a:stretch>
            </p:blipFill>
            <p:spPr>
              <a:xfrm>
                <a:off x="930835" y="4409092"/>
                <a:ext cx="4233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Ink 21">
                <a:extLst>
                  <a:ext uri="{FF2B5EF4-FFF2-40B4-BE49-F238E27FC236}">
                    <a16:creationId xmlns:a16="http://schemas.microsoft.com/office/drawing/2014/main" xmlns="" id="{CE0C50E3-E2E7-B177-1235-1D6B75913113}"/>
                  </a:ext>
                </a:extLst>
              </p14:cNvPr>
              <p14:cNvContentPartPr/>
              <p14:nvPr/>
            </p14:nvContentPartPr>
            <p14:xfrm>
              <a:off x="1480195" y="4440412"/>
              <a:ext cx="528120" cy="524880"/>
            </p14:xfrm>
          </p:contentPart>
        </mc:Choice>
        <mc:Fallback xmlns="">
          <p:pic>
            <p:nvPicPr>
              <p:cNvPr id="22" name="Ink 21">
                <a:extLst>
                  <a:ext uri="{FF2B5EF4-FFF2-40B4-BE49-F238E27FC236}">
                    <a16:creationId xmlns:a16="http://schemas.microsoft.com/office/drawing/2014/main" id="{CE0C50E3-E2E7-B177-1235-1D6B75913113}"/>
                  </a:ext>
                </a:extLst>
              </p:cNvPr>
              <p:cNvPicPr/>
              <p:nvPr/>
            </p:nvPicPr>
            <p:blipFill>
              <a:blip r:embed="rId8"/>
              <a:stretch>
                <a:fillRect/>
              </a:stretch>
            </p:blipFill>
            <p:spPr>
              <a:xfrm>
                <a:off x="1471195" y="4431412"/>
                <a:ext cx="5457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xmlns="" id="{0A6058EB-0258-11D1-DCA3-7F08850B59B6}"/>
                  </a:ext>
                </a:extLst>
              </p14:cNvPr>
              <p14:cNvContentPartPr/>
              <p14:nvPr/>
            </p14:nvContentPartPr>
            <p14:xfrm>
              <a:off x="2416195" y="4771252"/>
              <a:ext cx="200520" cy="170640"/>
            </p14:xfrm>
          </p:contentPart>
        </mc:Choice>
        <mc:Fallback xmlns="">
          <p:pic>
            <p:nvPicPr>
              <p:cNvPr id="28" name="Ink 27">
                <a:extLst>
                  <a:ext uri="{FF2B5EF4-FFF2-40B4-BE49-F238E27FC236}">
                    <a16:creationId xmlns:a16="http://schemas.microsoft.com/office/drawing/2014/main" id="{0A6058EB-0258-11D1-DCA3-7F08850B59B6}"/>
                  </a:ext>
                </a:extLst>
              </p:cNvPr>
              <p:cNvPicPr/>
              <p:nvPr/>
            </p:nvPicPr>
            <p:blipFill>
              <a:blip r:embed="rId10"/>
              <a:stretch>
                <a:fillRect/>
              </a:stretch>
            </p:blipFill>
            <p:spPr>
              <a:xfrm>
                <a:off x="2407195" y="4762252"/>
                <a:ext cx="2181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3" name="Ink 42">
                <a:extLst>
                  <a:ext uri="{FF2B5EF4-FFF2-40B4-BE49-F238E27FC236}">
                    <a16:creationId xmlns:a16="http://schemas.microsoft.com/office/drawing/2014/main" xmlns="" id="{D4AD9EA4-1FAA-A017-7A0A-DDED9D665331}"/>
                  </a:ext>
                </a:extLst>
              </p14:cNvPr>
              <p14:cNvContentPartPr/>
              <p14:nvPr/>
            </p14:nvContentPartPr>
            <p14:xfrm>
              <a:off x="2059075" y="4057012"/>
              <a:ext cx="1052640" cy="729720"/>
            </p14:xfrm>
          </p:contentPart>
        </mc:Choice>
        <mc:Fallback xmlns="">
          <p:pic>
            <p:nvPicPr>
              <p:cNvPr id="43" name="Ink 42">
                <a:extLst>
                  <a:ext uri="{FF2B5EF4-FFF2-40B4-BE49-F238E27FC236}">
                    <a16:creationId xmlns:a16="http://schemas.microsoft.com/office/drawing/2014/main" id="{D4AD9EA4-1FAA-A017-7A0A-DDED9D665331}"/>
                  </a:ext>
                </a:extLst>
              </p:cNvPr>
              <p:cNvPicPr/>
              <p:nvPr/>
            </p:nvPicPr>
            <p:blipFill>
              <a:blip r:embed="rId12"/>
              <a:stretch>
                <a:fillRect/>
              </a:stretch>
            </p:blipFill>
            <p:spPr>
              <a:xfrm>
                <a:off x="2050075" y="4048012"/>
                <a:ext cx="1070280" cy="747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3" name="Ink 72">
                <a:extLst>
                  <a:ext uri="{FF2B5EF4-FFF2-40B4-BE49-F238E27FC236}">
                    <a16:creationId xmlns:a16="http://schemas.microsoft.com/office/drawing/2014/main" xmlns="" id="{1E7BE914-9F09-0BBA-355D-10514A2E84ED}"/>
                  </a:ext>
                </a:extLst>
              </p14:cNvPr>
              <p14:cNvContentPartPr/>
              <p14:nvPr/>
            </p14:nvContentPartPr>
            <p14:xfrm>
              <a:off x="3290995" y="4177612"/>
              <a:ext cx="1998720" cy="770040"/>
            </p14:xfrm>
          </p:contentPart>
        </mc:Choice>
        <mc:Fallback xmlns="">
          <p:pic>
            <p:nvPicPr>
              <p:cNvPr id="73" name="Ink 72">
                <a:extLst>
                  <a:ext uri="{FF2B5EF4-FFF2-40B4-BE49-F238E27FC236}">
                    <a16:creationId xmlns:a16="http://schemas.microsoft.com/office/drawing/2014/main" id="{1E7BE914-9F09-0BBA-355D-10514A2E84ED}"/>
                  </a:ext>
                </a:extLst>
              </p:cNvPr>
              <p:cNvPicPr/>
              <p:nvPr/>
            </p:nvPicPr>
            <p:blipFill>
              <a:blip r:embed="rId14"/>
              <a:stretch>
                <a:fillRect/>
              </a:stretch>
            </p:blipFill>
            <p:spPr>
              <a:xfrm>
                <a:off x="3281995" y="4168612"/>
                <a:ext cx="2016360" cy="787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2" name="Ink 81">
                <a:extLst>
                  <a:ext uri="{FF2B5EF4-FFF2-40B4-BE49-F238E27FC236}">
                    <a16:creationId xmlns:a16="http://schemas.microsoft.com/office/drawing/2014/main" xmlns="" id="{23E340E2-6BAA-DB32-512C-4F72D365AFAA}"/>
                  </a:ext>
                </a:extLst>
              </p14:cNvPr>
              <p14:cNvContentPartPr/>
              <p14:nvPr/>
            </p14:nvContentPartPr>
            <p14:xfrm>
              <a:off x="5466115" y="4497652"/>
              <a:ext cx="675360" cy="199800"/>
            </p14:xfrm>
          </p:contentPart>
        </mc:Choice>
        <mc:Fallback xmlns="">
          <p:pic>
            <p:nvPicPr>
              <p:cNvPr id="82" name="Ink 81">
                <a:extLst>
                  <a:ext uri="{FF2B5EF4-FFF2-40B4-BE49-F238E27FC236}">
                    <a16:creationId xmlns:a16="http://schemas.microsoft.com/office/drawing/2014/main" id="{23E340E2-6BAA-DB32-512C-4F72D365AFAA}"/>
                  </a:ext>
                </a:extLst>
              </p:cNvPr>
              <p:cNvPicPr/>
              <p:nvPr/>
            </p:nvPicPr>
            <p:blipFill>
              <a:blip r:embed="rId16"/>
              <a:stretch>
                <a:fillRect/>
              </a:stretch>
            </p:blipFill>
            <p:spPr>
              <a:xfrm>
                <a:off x="5457115" y="4488652"/>
                <a:ext cx="6930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3" name="Ink 92">
                <a:extLst>
                  <a:ext uri="{FF2B5EF4-FFF2-40B4-BE49-F238E27FC236}">
                    <a16:creationId xmlns:a16="http://schemas.microsoft.com/office/drawing/2014/main" xmlns="" id="{BD5B86B5-97FC-C38B-B5F7-A6BA4E778098}"/>
                  </a:ext>
                </a:extLst>
              </p14:cNvPr>
              <p14:cNvContentPartPr/>
              <p14:nvPr/>
            </p14:nvContentPartPr>
            <p14:xfrm>
              <a:off x="6307075" y="4228372"/>
              <a:ext cx="585000" cy="730440"/>
            </p14:xfrm>
          </p:contentPart>
        </mc:Choice>
        <mc:Fallback xmlns="">
          <p:pic>
            <p:nvPicPr>
              <p:cNvPr id="93" name="Ink 92">
                <a:extLst>
                  <a:ext uri="{FF2B5EF4-FFF2-40B4-BE49-F238E27FC236}">
                    <a16:creationId xmlns:a16="http://schemas.microsoft.com/office/drawing/2014/main" id="{BD5B86B5-97FC-C38B-B5F7-A6BA4E778098}"/>
                  </a:ext>
                </a:extLst>
              </p:cNvPr>
              <p:cNvPicPr/>
              <p:nvPr/>
            </p:nvPicPr>
            <p:blipFill>
              <a:blip r:embed="rId18"/>
              <a:stretch>
                <a:fillRect/>
              </a:stretch>
            </p:blipFill>
            <p:spPr>
              <a:xfrm>
                <a:off x="6298075" y="4219372"/>
                <a:ext cx="60264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4" name="Ink 93">
                <a:extLst>
                  <a:ext uri="{FF2B5EF4-FFF2-40B4-BE49-F238E27FC236}">
                    <a16:creationId xmlns:a16="http://schemas.microsoft.com/office/drawing/2014/main" xmlns="" id="{9918208C-4E8A-B489-862D-5D8512AF3981}"/>
                  </a:ext>
                </a:extLst>
              </p14:cNvPr>
              <p14:cNvContentPartPr/>
              <p14:nvPr/>
            </p14:nvContentPartPr>
            <p14:xfrm>
              <a:off x="1642195" y="4195972"/>
              <a:ext cx="47520" cy="268920"/>
            </p14:xfrm>
          </p:contentPart>
        </mc:Choice>
        <mc:Fallback xmlns="">
          <p:pic>
            <p:nvPicPr>
              <p:cNvPr id="94" name="Ink 93">
                <a:extLst>
                  <a:ext uri="{FF2B5EF4-FFF2-40B4-BE49-F238E27FC236}">
                    <a16:creationId xmlns:a16="http://schemas.microsoft.com/office/drawing/2014/main" id="{9918208C-4E8A-B489-862D-5D8512AF3981}"/>
                  </a:ext>
                </a:extLst>
              </p:cNvPr>
              <p:cNvPicPr/>
              <p:nvPr/>
            </p:nvPicPr>
            <p:blipFill>
              <a:blip r:embed="rId20"/>
              <a:stretch>
                <a:fillRect/>
              </a:stretch>
            </p:blipFill>
            <p:spPr>
              <a:xfrm>
                <a:off x="1633195" y="4186972"/>
                <a:ext cx="6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95" name="Ink 94">
                <a:extLst>
                  <a:ext uri="{FF2B5EF4-FFF2-40B4-BE49-F238E27FC236}">
                    <a16:creationId xmlns:a16="http://schemas.microsoft.com/office/drawing/2014/main" xmlns="" id="{E2F79944-5A37-21C3-92D1-52E199E6F9F5}"/>
                  </a:ext>
                </a:extLst>
              </p14:cNvPr>
              <p14:cNvContentPartPr/>
              <p14:nvPr/>
            </p14:nvContentPartPr>
            <p14:xfrm>
              <a:off x="972235" y="4587652"/>
              <a:ext cx="41760" cy="276120"/>
            </p14:xfrm>
          </p:contentPart>
        </mc:Choice>
        <mc:Fallback xmlns="">
          <p:pic>
            <p:nvPicPr>
              <p:cNvPr id="95" name="Ink 94">
                <a:extLst>
                  <a:ext uri="{FF2B5EF4-FFF2-40B4-BE49-F238E27FC236}">
                    <a16:creationId xmlns:a16="http://schemas.microsoft.com/office/drawing/2014/main" id="{E2F79944-5A37-21C3-92D1-52E199E6F9F5}"/>
                  </a:ext>
                </a:extLst>
              </p:cNvPr>
              <p:cNvPicPr/>
              <p:nvPr/>
            </p:nvPicPr>
            <p:blipFill>
              <a:blip r:embed="rId22"/>
              <a:stretch>
                <a:fillRect/>
              </a:stretch>
            </p:blipFill>
            <p:spPr>
              <a:xfrm>
                <a:off x="963235" y="4578652"/>
                <a:ext cx="594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8" name="Ink 97">
                <a:extLst>
                  <a:ext uri="{FF2B5EF4-FFF2-40B4-BE49-F238E27FC236}">
                    <a16:creationId xmlns:a16="http://schemas.microsoft.com/office/drawing/2014/main" xmlns="" id="{F9548289-4326-B448-BC03-1D9838F1F089}"/>
                  </a:ext>
                </a:extLst>
              </p14:cNvPr>
              <p14:cNvContentPartPr/>
              <p14:nvPr/>
            </p14:nvContentPartPr>
            <p14:xfrm>
              <a:off x="7147675" y="4529332"/>
              <a:ext cx="185760" cy="144360"/>
            </p14:xfrm>
          </p:contentPart>
        </mc:Choice>
        <mc:Fallback xmlns="">
          <p:pic>
            <p:nvPicPr>
              <p:cNvPr id="98" name="Ink 97">
                <a:extLst>
                  <a:ext uri="{FF2B5EF4-FFF2-40B4-BE49-F238E27FC236}">
                    <a16:creationId xmlns:a16="http://schemas.microsoft.com/office/drawing/2014/main" id="{F9548289-4326-B448-BC03-1D9838F1F089}"/>
                  </a:ext>
                </a:extLst>
              </p:cNvPr>
              <p:cNvPicPr/>
              <p:nvPr/>
            </p:nvPicPr>
            <p:blipFill>
              <a:blip r:embed="rId24"/>
              <a:stretch>
                <a:fillRect/>
              </a:stretch>
            </p:blipFill>
            <p:spPr>
              <a:xfrm>
                <a:off x="7138675" y="4520332"/>
                <a:ext cx="2034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03" name="Ink 102">
                <a:extLst>
                  <a:ext uri="{FF2B5EF4-FFF2-40B4-BE49-F238E27FC236}">
                    <a16:creationId xmlns:a16="http://schemas.microsoft.com/office/drawing/2014/main" xmlns="" id="{D94AF5DC-99C7-001D-8E83-5DC04A9ED72E}"/>
                  </a:ext>
                </a:extLst>
              </p14:cNvPr>
              <p14:cNvContentPartPr/>
              <p14:nvPr/>
            </p14:nvContentPartPr>
            <p14:xfrm>
              <a:off x="7515235" y="4198132"/>
              <a:ext cx="418680" cy="347040"/>
            </p14:xfrm>
          </p:contentPart>
        </mc:Choice>
        <mc:Fallback xmlns="">
          <p:pic>
            <p:nvPicPr>
              <p:cNvPr id="103" name="Ink 102">
                <a:extLst>
                  <a:ext uri="{FF2B5EF4-FFF2-40B4-BE49-F238E27FC236}">
                    <a16:creationId xmlns:a16="http://schemas.microsoft.com/office/drawing/2014/main" id="{D94AF5DC-99C7-001D-8E83-5DC04A9ED72E}"/>
                  </a:ext>
                </a:extLst>
              </p:cNvPr>
              <p:cNvPicPr/>
              <p:nvPr/>
            </p:nvPicPr>
            <p:blipFill>
              <a:blip r:embed="rId26"/>
              <a:stretch>
                <a:fillRect/>
              </a:stretch>
            </p:blipFill>
            <p:spPr>
              <a:xfrm>
                <a:off x="7506235" y="4189132"/>
                <a:ext cx="43632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4" name="Ink 103">
                <a:extLst>
                  <a:ext uri="{FF2B5EF4-FFF2-40B4-BE49-F238E27FC236}">
                    <a16:creationId xmlns:a16="http://schemas.microsoft.com/office/drawing/2014/main" xmlns="" id="{4DC9AEDF-7EEC-9418-6613-C0A6B6F677FE}"/>
                  </a:ext>
                </a:extLst>
              </p14:cNvPr>
              <p14:cNvContentPartPr/>
              <p14:nvPr/>
            </p14:nvContentPartPr>
            <p14:xfrm>
              <a:off x="7556995" y="4650292"/>
              <a:ext cx="377640" cy="25200"/>
            </p14:xfrm>
          </p:contentPart>
        </mc:Choice>
        <mc:Fallback xmlns="">
          <p:pic>
            <p:nvPicPr>
              <p:cNvPr id="104" name="Ink 103">
                <a:extLst>
                  <a:ext uri="{FF2B5EF4-FFF2-40B4-BE49-F238E27FC236}">
                    <a16:creationId xmlns:a16="http://schemas.microsoft.com/office/drawing/2014/main" id="{4DC9AEDF-7EEC-9418-6613-C0A6B6F677FE}"/>
                  </a:ext>
                </a:extLst>
              </p:cNvPr>
              <p:cNvPicPr/>
              <p:nvPr/>
            </p:nvPicPr>
            <p:blipFill>
              <a:blip r:embed="rId28"/>
              <a:stretch>
                <a:fillRect/>
              </a:stretch>
            </p:blipFill>
            <p:spPr>
              <a:xfrm>
                <a:off x="7547995" y="4641292"/>
                <a:ext cx="3952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5" name="Ink 104">
                <a:extLst>
                  <a:ext uri="{FF2B5EF4-FFF2-40B4-BE49-F238E27FC236}">
                    <a16:creationId xmlns:a16="http://schemas.microsoft.com/office/drawing/2014/main" xmlns="" id="{C0A6F057-F6C5-5575-A335-D41BD31F2EA8}"/>
                  </a:ext>
                </a:extLst>
              </p14:cNvPr>
              <p14:cNvContentPartPr/>
              <p14:nvPr/>
            </p14:nvContentPartPr>
            <p14:xfrm>
              <a:off x="7610995" y="4807612"/>
              <a:ext cx="276480" cy="234000"/>
            </p14:xfrm>
          </p:contentPart>
        </mc:Choice>
        <mc:Fallback xmlns="">
          <p:pic>
            <p:nvPicPr>
              <p:cNvPr id="105" name="Ink 104">
                <a:extLst>
                  <a:ext uri="{FF2B5EF4-FFF2-40B4-BE49-F238E27FC236}">
                    <a16:creationId xmlns:a16="http://schemas.microsoft.com/office/drawing/2014/main" id="{C0A6F057-F6C5-5575-A335-D41BD31F2EA8}"/>
                  </a:ext>
                </a:extLst>
              </p:cNvPr>
              <p:cNvPicPr/>
              <p:nvPr/>
            </p:nvPicPr>
            <p:blipFill>
              <a:blip r:embed="rId30"/>
              <a:stretch>
                <a:fillRect/>
              </a:stretch>
            </p:blipFill>
            <p:spPr>
              <a:xfrm>
                <a:off x="7601995" y="4798612"/>
                <a:ext cx="294120" cy="251640"/>
              </a:xfrm>
              <a:prstGeom prst="rect">
                <a:avLst/>
              </a:prstGeom>
            </p:spPr>
          </p:pic>
        </mc:Fallback>
      </mc:AlternateContent>
    </p:spTree>
    <p:extLst>
      <p:ext uri="{BB962C8B-B14F-4D97-AF65-F5344CB8AC3E}">
        <p14:creationId xmlns:p14="http://schemas.microsoft.com/office/powerpoint/2010/main" val="3700576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67F8EF-7746-178E-D7C2-D1014CEA15B9}"/>
              </a:ext>
            </a:extLst>
          </p:cNvPr>
          <p:cNvSpPr>
            <a:spLocks noGrp="1"/>
          </p:cNvSpPr>
          <p:nvPr>
            <p:ph type="title"/>
          </p:nvPr>
        </p:nvSpPr>
        <p:spPr>
          <a:xfrm>
            <a:off x="11345" y="239477"/>
            <a:ext cx="6798734" cy="921812"/>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t>MLE for Poisson Distribution Parameter</a:t>
            </a:r>
            <a:endParaRPr lang="en-IN" sz="2800" b="1" dirty="0"/>
          </a:p>
        </p:txBody>
      </p:sp>
      <p:pic>
        <p:nvPicPr>
          <p:cNvPr id="5" name="Content Placeholder 4">
            <a:extLst>
              <a:ext uri="{FF2B5EF4-FFF2-40B4-BE49-F238E27FC236}">
                <a16:creationId xmlns:a16="http://schemas.microsoft.com/office/drawing/2014/main" xmlns="" id="{28621C6E-D69E-C619-0DA9-8F80BBD8EC3D}"/>
              </a:ext>
            </a:extLst>
          </p:cNvPr>
          <p:cNvPicPr>
            <a:picLocks noGrp="1" noChangeAspect="1"/>
          </p:cNvPicPr>
          <p:nvPr>
            <p:ph idx="1"/>
          </p:nvPr>
        </p:nvPicPr>
        <p:blipFill>
          <a:blip r:embed="rId2"/>
          <a:stretch>
            <a:fillRect/>
          </a:stretch>
        </p:blipFill>
        <p:spPr>
          <a:xfrm>
            <a:off x="636105" y="1399033"/>
            <a:ext cx="7911548" cy="4773168"/>
          </a:xfrm>
        </p:spPr>
      </p:pic>
    </p:spTree>
    <p:extLst>
      <p:ext uri="{BB962C8B-B14F-4D97-AF65-F5344CB8AC3E}">
        <p14:creationId xmlns:p14="http://schemas.microsoft.com/office/powerpoint/2010/main" val="1303931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F0FEFD-4786-541E-CE9A-E4A3F7846F51}"/>
              </a:ext>
            </a:extLst>
          </p:cNvPr>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Click to edit Master title style</a:t>
            </a:r>
            <a:endParaRPr lang="en-IN" dirty="0"/>
          </a:p>
        </p:txBody>
      </p:sp>
      <p:pic>
        <p:nvPicPr>
          <p:cNvPr id="7" name="Content Placeholder 6">
            <a:extLst>
              <a:ext uri="{FF2B5EF4-FFF2-40B4-BE49-F238E27FC236}">
                <a16:creationId xmlns:a16="http://schemas.microsoft.com/office/drawing/2014/main" xmlns="" id="{7033BE6E-A7CE-485D-275F-10C4E4BE2C6C}"/>
              </a:ext>
            </a:extLst>
          </p:cNvPr>
          <p:cNvPicPr>
            <a:picLocks noGrp="1" noChangeAspect="1"/>
          </p:cNvPicPr>
          <p:nvPr>
            <p:ph idx="1"/>
          </p:nvPr>
        </p:nvPicPr>
        <p:blipFill>
          <a:blip r:embed="rId2"/>
          <a:stretch>
            <a:fillRect/>
          </a:stretch>
        </p:blipFill>
        <p:spPr>
          <a:xfrm>
            <a:off x="1176866" y="2704999"/>
            <a:ext cx="4334480" cy="1448002"/>
          </a:xfrm>
        </p:spPr>
      </p:pic>
      <p:pic>
        <p:nvPicPr>
          <p:cNvPr id="5" name="Picture 4">
            <a:extLst>
              <a:ext uri="{FF2B5EF4-FFF2-40B4-BE49-F238E27FC236}">
                <a16:creationId xmlns:a16="http://schemas.microsoft.com/office/drawing/2014/main" xmlns="" id="{F9B5FBCB-8559-0347-3D29-0C09A58F5BFB}"/>
              </a:ext>
            </a:extLst>
          </p:cNvPr>
          <p:cNvPicPr>
            <a:picLocks noChangeAspect="1"/>
          </p:cNvPicPr>
          <p:nvPr/>
        </p:nvPicPr>
        <p:blipFill>
          <a:blip r:embed="rId3"/>
          <a:stretch>
            <a:fillRect/>
          </a:stretch>
        </p:blipFill>
        <p:spPr>
          <a:xfrm>
            <a:off x="1072788" y="693325"/>
            <a:ext cx="6902812" cy="1952898"/>
          </a:xfrm>
          <a:prstGeom prst="rect">
            <a:avLst/>
          </a:prstGeom>
        </p:spPr>
      </p:pic>
      <p:sp>
        <p:nvSpPr>
          <p:cNvPr id="9" name="TextBox 8">
            <a:extLst>
              <a:ext uri="{FF2B5EF4-FFF2-40B4-BE49-F238E27FC236}">
                <a16:creationId xmlns:a16="http://schemas.microsoft.com/office/drawing/2014/main" xmlns="" id="{91533DAD-38B0-503B-86E0-576BFA387C39}"/>
              </a:ext>
            </a:extLst>
          </p:cNvPr>
          <p:cNvSpPr txBox="1"/>
          <p:nvPr/>
        </p:nvSpPr>
        <p:spPr>
          <a:xfrm>
            <a:off x="1176866" y="4566239"/>
            <a:ext cx="5204056" cy="369332"/>
          </a:xfrm>
          <a:prstGeom prst="rect">
            <a:avLst/>
          </a:prstGeom>
          <a:noFill/>
        </p:spPr>
        <p:txBody>
          <a:bodyPr wrap="square">
            <a:spAutoFit/>
          </a:bodyPr>
          <a:lstStyle/>
          <a:p>
            <a:r>
              <a:rPr lang="en-US" b="0" i="0" dirty="0">
                <a:solidFill>
                  <a:srgbClr val="000000"/>
                </a:solidFill>
                <a:effectLst/>
                <a:latin typeface="trebuchet ms" panose="020B0603020202020204" pitchFamily="34" charset="0"/>
              </a:rPr>
              <a:t>which is the maximum likelihood estimate</a:t>
            </a:r>
            <a:endParaRPr lang="en-IN" dirty="0"/>
          </a:p>
        </p:txBody>
      </p:sp>
      <mc:AlternateContent xmlns:mc="http://schemas.openxmlformats.org/markup-compatibility/2006" xmlns:p14="http://schemas.microsoft.com/office/powerpoint/2010/main">
        <mc:Choice Requires="p14">
          <p:contentPart p14:bwMode="auto" r:id="rId4">
            <p14:nvContentPartPr>
              <p14:cNvPr id="28" name="Ink 27">
                <a:extLst>
                  <a:ext uri="{FF2B5EF4-FFF2-40B4-BE49-F238E27FC236}">
                    <a16:creationId xmlns:a16="http://schemas.microsoft.com/office/drawing/2014/main" xmlns="" id="{9DB9707B-CDC2-120B-8A72-26C20A36C067}"/>
                  </a:ext>
                </a:extLst>
              </p14:cNvPr>
              <p14:cNvContentPartPr/>
              <p14:nvPr/>
            </p14:nvContentPartPr>
            <p14:xfrm>
              <a:off x="1254115" y="2842012"/>
              <a:ext cx="2923560" cy="741600"/>
            </p14:xfrm>
          </p:contentPart>
        </mc:Choice>
        <mc:Fallback xmlns="">
          <p:pic>
            <p:nvPicPr>
              <p:cNvPr id="28" name="Ink 27">
                <a:extLst>
                  <a:ext uri="{FF2B5EF4-FFF2-40B4-BE49-F238E27FC236}">
                    <a16:creationId xmlns:a16="http://schemas.microsoft.com/office/drawing/2014/main" id="{9DB9707B-CDC2-120B-8A72-26C20A36C067}"/>
                  </a:ext>
                </a:extLst>
              </p:cNvPr>
              <p:cNvPicPr/>
              <p:nvPr/>
            </p:nvPicPr>
            <p:blipFill>
              <a:blip r:embed="rId5"/>
              <a:stretch>
                <a:fillRect/>
              </a:stretch>
            </p:blipFill>
            <p:spPr>
              <a:xfrm>
                <a:off x="1245115" y="2833012"/>
                <a:ext cx="2941200" cy="759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9" name="Ink 28">
                <a:extLst>
                  <a:ext uri="{FF2B5EF4-FFF2-40B4-BE49-F238E27FC236}">
                    <a16:creationId xmlns:a16="http://schemas.microsoft.com/office/drawing/2014/main" xmlns="" id="{865A91C3-0C1F-EB5E-FE0D-27C3A1ED86B6}"/>
                  </a:ext>
                </a:extLst>
              </p14:cNvPr>
              <p14:cNvContentPartPr/>
              <p14:nvPr/>
            </p14:nvContentPartPr>
            <p14:xfrm>
              <a:off x="3195235" y="3737692"/>
              <a:ext cx="328320" cy="264240"/>
            </p14:xfrm>
          </p:contentPart>
        </mc:Choice>
        <mc:Fallback xmlns="">
          <p:pic>
            <p:nvPicPr>
              <p:cNvPr id="29" name="Ink 28">
                <a:extLst>
                  <a:ext uri="{FF2B5EF4-FFF2-40B4-BE49-F238E27FC236}">
                    <a16:creationId xmlns:a16="http://schemas.microsoft.com/office/drawing/2014/main" id="{865A91C3-0C1F-EB5E-FE0D-27C3A1ED86B6}"/>
                  </a:ext>
                </a:extLst>
              </p:cNvPr>
              <p:cNvPicPr/>
              <p:nvPr/>
            </p:nvPicPr>
            <p:blipFill>
              <a:blip r:embed="rId7"/>
              <a:stretch>
                <a:fillRect/>
              </a:stretch>
            </p:blipFill>
            <p:spPr>
              <a:xfrm>
                <a:off x="3186235" y="3728692"/>
                <a:ext cx="34596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Ink 36">
                <a:extLst>
                  <a:ext uri="{FF2B5EF4-FFF2-40B4-BE49-F238E27FC236}">
                    <a16:creationId xmlns:a16="http://schemas.microsoft.com/office/drawing/2014/main" xmlns="" id="{7E09B3AF-FE2E-6A75-5E2D-7F9CF1C1A7F0}"/>
                  </a:ext>
                </a:extLst>
              </p14:cNvPr>
              <p14:cNvContentPartPr/>
              <p14:nvPr/>
            </p14:nvContentPartPr>
            <p14:xfrm>
              <a:off x="4547755" y="3260692"/>
              <a:ext cx="885960" cy="369000"/>
            </p14:xfrm>
          </p:contentPart>
        </mc:Choice>
        <mc:Fallback xmlns="">
          <p:pic>
            <p:nvPicPr>
              <p:cNvPr id="37" name="Ink 36">
                <a:extLst>
                  <a:ext uri="{FF2B5EF4-FFF2-40B4-BE49-F238E27FC236}">
                    <a16:creationId xmlns:a16="http://schemas.microsoft.com/office/drawing/2014/main" id="{7E09B3AF-FE2E-6A75-5E2D-7F9CF1C1A7F0}"/>
                  </a:ext>
                </a:extLst>
              </p:cNvPr>
              <p:cNvPicPr/>
              <p:nvPr/>
            </p:nvPicPr>
            <p:blipFill>
              <a:blip r:embed="rId9"/>
              <a:stretch>
                <a:fillRect/>
              </a:stretch>
            </p:blipFill>
            <p:spPr>
              <a:xfrm>
                <a:off x="4538755" y="3251692"/>
                <a:ext cx="90360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xmlns="" id="{2B2EF404-2034-5FF8-CC94-DB51606FF86D}"/>
                  </a:ext>
                </a:extLst>
              </p14:cNvPr>
              <p14:cNvContentPartPr/>
              <p14:nvPr/>
            </p14:nvContentPartPr>
            <p14:xfrm>
              <a:off x="5059675" y="3098332"/>
              <a:ext cx="398520" cy="39960"/>
            </p14:xfrm>
          </p:contentPart>
        </mc:Choice>
        <mc:Fallback xmlns="">
          <p:pic>
            <p:nvPicPr>
              <p:cNvPr id="38" name="Ink 37">
                <a:extLst>
                  <a:ext uri="{FF2B5EF4-FFF2-40B4-BE49-F238E27FC236}">
                    <a16:creationId xmlns:a16="http://schemas.microsoft.com/office/drawing/2014/main" id="{2B2EF404-2034-5FF8-CC94-DB51606FF86D}"/>
                  </a:ext>
                </a:extLst>
              </p:cNvPr>
              <p:cNvPicPr/>
              <p:nvPr/>
            </p:nvPicPr>
            <p:blipFill>
              <a:blip r:embed="rId11"/>
              <a:stretch>
                <a:fillRect/>
              </a:stretch>
            </p:blipFill>
            <p:spPr>
              <a:xfrm>
                <a:off x="5050675" y="3089332"/>
                <a:ext cx="416160" cy="57600"/>
              </a:xfrm>
              <a:prstGeom prst="rect">
                <a:avLst/>
              </a:prstGeom>
            </p:spPr>
          </p:pic>
        </mc:Fallback>
      </mc:AlternateContent>
    </p:spTree>
    <p:extLst>
      <p:ext uri="{BB962C8B-B14F-4D97-AF65-F5344CB8AC3E}">
        <p14:creationId xmlns:p14="http://schemas.microsoft.com/office/powerpoint/2010/main" val="3139463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97CC36-CEC6-E592-7F65-3F195F3B68D2}"/>
              </a:ext>
            </a:extLst>
          </p:cNvPr>
          <p:cNvSpPr>
            <a:spLocks noGrp="1"/>
          </p:cNvSpPr>
          <p:nvPr>
            <p:ph type="title"/>
          </p:nvPr>
        </p:nvSpPr>
        <p:spPr>
          <a:xfrm>
            <a:off x="155448" y="90389"/>
            <a:ext cx="7492161"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b="1" dirty="0"/>
              <a:t>MLEs for Normal Distribution Parameters</a:t>
            </a:r>
            <a:endParaRPr lang="en-IN" sz="3200" b="1" dirty="0"/>
          </a:p>
        </p:txBody>
      </p:sp>
      <p:pic>
        <p:nvPicPr>
          <p:cNvPr id="5" name="Content Placeholder 4">
            <a:extLst>
              <a:ext uri="{FF2B5EF4-FFF2-40B4-BE49-F238E27FC236}">
                <a16:creationId xmlns:a16="http://schemas.microsoft.com/office/drawing/2014/main" xmlns="" id="{32A6E685-EBAA-E649-5789-993E58EAA20A}"/>
              </a:ext>
            </a:extLst>
          </p:cNvPr>
          <p:cNvPicPr>
            <a:picLocks noGrp="1" noChangeAspect="1"/>
          </p:cNvPicPr>
          <p:nvPr>
            <p:ph idx="1"/>
          </p:nvPr>
        </p:nvPicPr>
        <p:blipFill>
          <a:blip r:embed="rId2"/>
          <a:stretch>
            <a:fillRect/>
          </a:stretch>
        </p:blipFill>
        <p:spPr>
          <a:xfrm>
            <a:off x="426646" y="2087218"/>
            <a:ext cx="7942102" cy="1935354"/>
          </a:xfrm>
        </p:spPr>
      </p:pic>
    </p:spTree>
    <p:extLst>
      <p:ext uri="{BB962C8B-B14F-4D97-AF65-F5344CB8AC3E}">
        <p14:creationId xmlns:p14="http://schemas.microsoft.com/office/powerpoint/2010/main" val="3968589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1C380A-D3D5-C218-11CF-409C84EEFC73}"/>
              </a:ext>
            </a:extLst>
          </p:cNvPr>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Click to edit Master title style</a:t>
            </a:r>
            <a:endParaRPr lang="en-IN" dirty="0"/>
          </a:p>
        </p:txBody>
      </p:sp>
      <p:pic>
        <p:nvPicPr>
          <p:cNvPr id="11" name="Content Placeholder 10">
            <a:extLst>
              <a:ext uri="{FF2B5EF4-FFF2-40B4-BE49-F238E27FC236}">
                <a16:creationId xmlns:a16="http://schemas.microsoft.com/office/drawing/2014/main" xmlns="" id="{B49A541A-3C15-FDA6-A414-4FDFE1F83BD8}"/>
              </a:ext>
            </a:extLst>
          </p:cNvPr>
          <p:cNvPicPr>
            <a:picLocks noGrp="1" noChangeAspect="1"/>
          </p:cNvPicPr>
          <p:nvPr>
            <p:ph idx="1"/>
          </p:nvPr>
        </p:nvPicPr>
        <p:blipFill>
          <a:blip r:embed="rId2"/>
          <a:stretch>
            <a:fillRect/>
          </a:stretch>
        </p:blipFill>
        <p:spPr>
          <a:xfrm>
            <a:off x="566530" y="3061252"/>
            <a:ext cx="8020880" cy="3452527"/>
          </a:xfrm>
        </p:spPr>
      </p:pic>
      <p:pic>
        <p:nvPicPr>
          <p:cNvPr id="9" name="Picture 8">
            <a:extLst>
              <a:ext uri="{FF2B5EF4-FFF2-40B4-BE49-F238E27FC236}">
                <a16:creationId xmlns:a16="http://schemas.microsoft.com/office/drawing/2014/main" xmlns="" id="{C0F393F3-0CDE-88E8-6AE6-7D5879F0E3C9}"/>
              </a:ext>
            </a:extLst>
          </p:cNvPr>
          <p:cNvPicPr>
            <a:picLocks noChangeAspect="1"/>
          </p:cNvPicPr>
          <p:nvPr/>
        </p:nvPicPr>
        <p:blipFill>
          <a:blip r:embed="rId3"/>
          <a:stretch>
            <a:fillRect/>
          </a:stretch>
        </p:blipFill>
        <p:spPr>
          <a:xfrm>
            <a:off x="566530" y="1339350"/>
            <a:ext cx="7991061" cy="1731046"/>
          </a:xfrm>
          <a:prstGeom prst="rect">
            <a:avLst/>
          </a:prstGeom>
        </p:spPr>
      </p:pic>
    </p:spTree>
    <p:extLst>
      <p:ext uri="{BB962C8B-B14F-4D97-AF65-F5344CB8AC3E}">
        <p14:creationId xmlns:p14="http://schemas.microsoft.com/office/powerpoint/2010/main" val="333246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4A4C98-F97D-816A-ADDF-F257C213A54F}"/>
              </a:ext>
            </a:extLst>
          </p:cNvPr>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Click to edit Master title style</a:t>
            </a:r>
            <a:endParaRPr lang="en-IN" dirty="0"/>
          </a:p>
        </p:txBody>
      </p:sp>
      <p:pic>
        <p:nvPicPr>
          <p:cNvPr id="7" name="Content Placeholder 6">
            <a:extLst>
              <a:ext uri="{FF2B5EF4-FFF2-40B4-BE49-F238E27FC236}">
                <a16:creationId xmlns:a16="http://schemas.microsoft.com/office/drawing/2014/main" xmlns="" id="{343741E0-B963-7BCE-7D58-0E90A3D2763D}"/>
              </a:ext>
            </a:extLst>
          </p:cNvPr>
          <p:cNvPicPr>
            <a:picLocks noGrp="1" noChangeAspect="1"/>
          </p:cNvPicPr>
          <p:nvPr>
            <p:ph idx="1"/>
          </p:nvPr>
        </p:nvPicPr>
        <p:blipFill>
          <a:blip r:embed="rId2"/>
          <a:stretch>
            <a:fillRect/>
          </a:stretch>
        </p:blipFill>
        <p:spPr>
          <a:xfrm>
            <a:off x="616226" y="2385390"/>
            <a:ext cx="7911548" cy="3908455"/>
          </a:xfrm>
        </p:spPr>
      </p:pic>
      <p:pic>
        <p:nvPicPr>
          <p:cNvPr id="5" name="Picture 4">
            <a:extLst>
              <a:ext uri="{FF2B5EF4-FFF2-40B4-BE49-F238E27FC236}">
                <a16:creationId xmlns:a16="http://schemas.microsoft.com/office/drawing/2014/main" xmlns="" id="{52F79DE6-32D0-63C2-394B-B727747960EF}"/>
              </a:ext>
            </a:extLst>
          </p:cNvPr>
          <p:cNvPicPr>
            <a:picLocks noChangeAspect="1"/>
          </p:cNvPicPr>
          <p:nvPr/>
        </p:nvPicPr>
        <p:blipFill>
          <a:blip r:embed="rId3"/>
          <a:stretch>
            <a:fillRect/>
          </a:stretch>
        </p:blipFill>
        <p:spPr>
          <a:xfrm>
            <a:off x="596347" y="564155"/>
            <a:ext cx="7931427" cy="1821236"/>
          </a:xfrm>
          <a:prstGeom prst="rect">
            <a:avLst/>
          </a:prstGeom>
        </p:spPr>
      </p:pic>
    </p:spTree>
    <p:extLst>
      <p:ext uri="{BB962C8B-B14F-4D97-AF65-F5344CB8AC3E}">
        <p14:creationId xmlns:p14="http://schemas.microsoft.com/office/powerpoint/2010/main" val="3683243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2F93859-102B-018B-A46B-FBB2F85D9921}"/>
              </a:ext>
            </a:extLst>
          </p:cNvPr>
          <p:cNvSpPr>
            <a:spLocks noGrp="1"/>
          </p:cNvSpPr>
          <p:nvPr>
            <p:ph idx="1"/>
          </p:nvPr>
        </p:nvSpPr>
        <p:spPr>
          <a:xfrm>
            <a:off x="156633" y="1430968"/>
            <a:ext cx="8839200" cy="4907281"/>
          </a:xfrm>
        </p:spPr>
        <p:txBody>
          <a:bodyPr/>
          <a:lstStyle/>
          <a:p>
            <a:r>
              <a:rPr lang="en-IN" dirty="0"/>
              <a:t> </a:t>
            </a:r>
          </a:p>
          <a:p>
            <a:r>
              <a:rPr lang="en-IN" dirty="0">
                <a:latin typeface="+mn-lt"/>
              </a:rPr>
              <a:t>Hence the MLEs for the parameters mean and variance of the normal model are respectively:</a:t>
            </a:r>
          </a:p>
          <a:p>
            <a:pPr marL="0" indent="0">
              <a:buNone/>
            </a:pPr>
            <a:endParaRPr lang="en-IN" dirty="0"/>
          </a:p>
        </p:txBody>
      </p:sp>
      <p:pic>
        <p:nvPicPr>
          <p:cNvPr id="5" name="Picture 4">
            <a:extLst>
              <a:ext uri="{FF2B5EF4-FFF2-40B4-BE49-F238E27FC236}">
                <a16:creationId xmlns:a16="http://schemas.microsoft.com/office/drawing/2014/main" xmlns="" id="{86BA5EC4-34FF-1E32-9BBC-F05D45076A86}"/>
              </a:ext>
            </a:extLst>
          </p:cNvPr>
          <p:cNvPicPr>
            <a:picLocks noChangeAspect="1"/>
          </p:cNvPicPr>
          <p:nvPr/>
        </p:nvPicPr>
        <p:blipFill>
          <a:blip r:embed="rId2"/>
          <a:stretch>
            <a:fillRect/>
          </a:stretch>
        </p:blipFill>
        <p:spPr>
          <a:xfrm>
            <a:off x="274866" y="2219204"/>
            <a:ext cx="8243117" cy="2136913"/>
          </a:xfrm>
          <a:prstGeom prst="rect">
            <a:avLst/>
          </a:prstGeom>
        </p:spPr>
      </p:pic>
      <p:pic>
        <p:nvPicPr>
          <p:cNvPr id="7" name="Picture 6">
            <a:extLst>
              <a:ext uri="{FF2B5EF4-FFF2-40B4-BE49-F238E27FC236}">
                <a16:creationId xmlns:a16="http://schemas.microsoft.com/office/drawing/2014/main" xmlns="" id="{1031B4C6-A648-45FA-E0E7-33420E647A41}"/>
              </a:ext>
            </a:extLst>
          </p:cNvPr>
          <p:cNvPicPr>
            <a:picLocks noChangeAspect="1"/>
          </p:cNvPicPr>
          <p:nvPr/>
        </p:nvPicPr>
        <p:blipFill>
          <a:blip r:embed="rId3"/>
          <a:stretch>
            <a:fillRect/>
          </a:stretch>
        </p:blipFill>
        <p:spPr>
          <a:xfrm>
            <a:off x="1653260" y="4809744"/>
            <a:ext cx="5201376" cy="1416490"/>
          </a:xfrm>
          <a:prstGeom prst="rect">
            <a:avLst/>
          </a:prstGeom>
        </p:spPr>
      </p:pic>
    </p:spTree>
    <p:extLst>
      <p:ext uri="{BB962C8B-B14F-4D97-AF65-F5344CB8AC3E}">
        <p14:creationId xmlns:p14="http://schemas.microsoft.com/office/powerpoint/2010/main" val="3290672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 y="136430"/>
            <a:ext cx="807441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latin typeface="+mn-lt"/>
              </a:rPr>
              <a:t>MLEs for the parameters of Uniform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lgn="just">
                  <a:lnSpc>
                    <a:spcPct val="150000"/>
                  </a:lnSpc>
                  <a:buNone/>
                </a:pPr>
                <a:r>
                  <a:rPr lang="en-US" sz="2800" dirty="0">
                    <a:latin typeface="+mn-lt"/>
                  </a:rPr>
                  <a:t>Let x</a:t>
                </a:r>
                <a:r>
                  <a:rPr lang="en-US" sz="2800" baseline="-25000" dirty="0">
                    <a:latin typeface="+mn-lt"/>
                  </a:rPr>
                  <a:t>1</a:t>
                </a:r>
                <a:r>
                  <a:rPr lang="en-US" sz="2800" dirty="0">
                    <a:latin typeface="+mn-lt"/>
                  </a:rPr>
                  <a:t>, x</a:t>
                </a:r>
                <a:r>
                  <a:rPr lang="en-US" sz="2800" baseline="-25000" dirty="0">
                    <a:latin typeface="+mn-lt"/>
                  </a:rPr>
                  <a:t>2</a:t>
                </a:r>
                <a:r>
                  <a:rPr lang="en-US" sz="2800" dirty="0">
                    <a:latin typeface="+mn-lt"/>
                  </a:rPr>
                  <a:t>, …, </a:t>
                </a:r>
                <a:r>
                  <a:rPr lang="en-US" sz="2800" dirty="0" err="1">
                    <a:latin typeface="+mn-lt"/>
                  </a:rPr>
                  <a:t>x</a:t>
                </a:r>
                <a:r>
                  <a:rPr lang="en-US" sz="2800" baseline="-25000" dirty="0" err="1">
                    <a:latin typeface="+mn-lt"/>
                  </a:rPr>
                  <a:t>n</a:t>
                </a:r>
                <a:r>
                  <a:rPr lang="en-US" sz="2800" dirty="0">
                    <a:latin typeface="+mn-lt"/>
                  </a:rPr>
                  <a:t> be a random sample drawn from a Uniform population with probability function </a:t>
                </a:r>
              </a:p>
              <a:p>
                <a:pPr marL="0" indent="0" algn="just">
                  <a:lnSpc>
                    <a:spcPct val="150000"/>
                  </a:lnSpc>
                  <a:buNone/>
                </a:pPr>
                <a:r>
                  <a:rPr lang="en-US" sz="2800" dirty="0">
                    <a:latin typeface="+mn-lt"/>
                  </a:rPr>
                  <a:t>f(X,</a:t>
                </a:r>
                <a14:m>
                  <m:oMath xmlns:m="http://schemas.openxmlformats.org/officeDocument/2006/math">
                    <m:r>
                      <a:rPr lang="en-US" sz="2800" i="1">
                        <a:latin typeface="Cambria Math" panose="02040503050406030204" pitchFamily="18" charset="0"/>
                      </a:rPr>
                      <m:t> </m:t>
                    </m:r>
                    <m:r>
                      <a:rPr lang="en-US" sz="2800" b="0" i="1" smtClean="0">
                        <a:latin typeface="Cambria Math" panose="02040503050406030204" pitchFamily="18" charset="0"/>
                      </a:rPr>
                      <m:t>𝑎</m:t>
                    </m:r>
                    <m:r>
                      <a:rPr lang="en-US" sz="2800" b="0" i="1" smtClean="0">
                        <a:latin typeface="Cambria Math" panose="02040503050406030204" pitchFamily="18" charset="0"/>
                      </a:rPr>
                      <m:t>, </m:t>
                    </m:r>
                    <m:r>
                      <a:rPr lang="en-US" sz="2800" b="0" i="1" smtClean="0">
                        <a:latin typeface="Cambria Math" panose="02040503050406030204" pitchFamily="18" charset="0"/>
                      </a:rPr>
                      <m:t>𝑏</m:t>
                    </m:r>
                  </m:oMath>
                </a14:m>
                <a:r>
                  <a:rPr lang="en-US" sz="2800" dirty="0">
                    <a:latin typeface="+mn-lt"/>
                  </a:rPr>
                  <a:t>) = 1/(b-a)  for a&lt;=X&lt;=b.</a:t>
                </a:r>
              </a:p>
              <a:p>
                <a:pPr algn="just">
                  <a:lnSpc>
                    <a:spcPct val="150000"/>
                  </a:lnSpc>
                </a:pPr>
                <a:r>
                  <a:rPr lang="en-US" sz="2800" dirty="0">
                    <a:latin typeface="+mn-lt"/>
                  </a:rPr>
                  <a:t>The likelihood function is expressed as follows: </a:t>
                </a:r>
              </a:p>
              <a:p>
                <a:pPr algn="just">
                  <a:lnSpc>
                    <a:spcPct val="150000"/>
                  </a:lnSpc>
                </a:pPr>
                <a:r>
                  <a:rPr lang="en-US" sz="2800" dirty="0">
                    <a:latin typeface="+mn-lt"/>
                  </a:rPr>
                  <a:t>L = f(x</a:t>
                </a:r>
                <a:r>
                  <a:rPr lang="en-US" sz="2800" baseline="-25000" dirty="0">
                    <a:latin typeface="+mn-lt"/>
                  </a:rPr>
                  <a:t>1</a:t>
                </a:r>
                <a:r>
                  <a:rPr lang="en-US" sz="2800" dirty="0">
                    <a:latin typeface="+mn-lt"/>
                  </a:rPr>
                  <a:t>,</a:t>
                </a:r>
                <a14:m>
                  <m:oMath xmlns:m="http://schemas.openxmlformats.org/officeDocument/2006/math">
                    <m:r>
                      <a:rPr lang="en-US" sz="2800" i="1">
                        <a:latin typeface="Cambria Math" panose="02040503050406030204" pitchFamily="18" charset="0"/>
                      </a:rPr>
                      <m:t> </m:t>
                    </m:r>
                    <m:r>
                      <a:rPr lang="en-US" sz="2800" b="0" i="1" smtClean="0">
                        <a:latin typeface="Cambria Math" panose="02040503050406030204" pitchFamily="18" charset="0"/>
                      </a:rPr>
                      <m:t>𝑎</m:t>
                    </m:r>
                    <m:r>
                      <a:rPr lang="en-US" sz="2800" b="0" i="1" smtClean="0">
                        <a:latin typeface="Cambria Math" panose="02040503050406030204" pitchFamily="18" charset="0"/>
                      </a:rPr>
                      <m:t>, </m:t>
                    </m:r>
                    <m:r>
                      <a:rPr lang="en-US" sz="2800" b="0" i="1" smtClean="0">
                        <a:latin typeface="Cambria Math" panose="02040503050406030204" pitchFamily="18" charset="0"/>
                      </a:rPr>
                      <m:t>𝑏</m:t>
                    </m:r>
                  </m:oMath>
                </a14:m>
                <a:r>
                  <a:rPr lang="en-US" sz="2800" dirty="0">
                    <a:latin typeface="+mn-lt"/>
                  </a:rPr>
                  <a:t>) f(x</a:t>
                </a:r>
                <a:r>
                  <a:rPr lang="en-US" sz="2800" baseline="-25000" dirty="0">
                    <a:latin typeface="+mn-lt"/>
                  </a:rPr>
                  <a:t>2</a:t>
                </a:r>
                <a:r>
                  <a:rPr lang="en-US" sz="2800" dirty="0">
                    <a:latin typeface="+mn-lt"/>
                  </a:rPr>
                  <a:t>,</a:t>
                </a:r>
                <a14:m>
                  <m:oMath xmlns:m="http://schemas.openxmlformats.org/officeDocument/2006/math">
                    <m:r>
                      <a:rPr lang="en-US" sz="2800" i="1">
                        <a:latin typeface="Cambria Math" panose="02040503050406030204" pitchFamily="18" charset="0"/>
                      </a:rPr>
                      <m:t> </m:t>
                    </m:r>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b="0" i="1" smtClean="0">
                        <a:latin typeface="Cambria Math" panose="02040503050406030204" pitchFamily="18" charset="0"/>
                      </a:rPr>
                      <m:t>𝑏</m:t>
                    </m:r>
                  </m:oMath>
                </a14:m>
                <a:r>
                  <a:rPr lang="en-US" sz="2800" dirty="0">
                    <a:latin typeface="+mn-lt"/>
                  </a:rPr>
                  <a:t>)…f(</a:t>
                </a:r>
                <a:r>
                  <a:rPr lang="en-US" sz="2800" dirty="0" err="1">
                    <a:latin typeface="+mn-lt"/>
                  </a:rPr>
                  <a:t>x</a:t>
                </a:r>
                <a:r>
                  <a:rPr lang="en-US" sz="2800" baseline="-25000" dirty="0" err="1">
                    <a:latin typeface="+mn-lt"/>
                  </a:rPr>
                  <a:t>n</a:t>
                </a:r>
                <a:r>
                  <a:rPr lang="en-US" sz="2800" dirty="0">
                    <a:latin typeface="+mn-lt"/>
                  </a:rPr>
                  <a:t>,</a:t>
                </a:r>
                <a14:m>
                  <m:oMath xmlns:m="http://schemas.openxmlformats.org/officeDocument/2006/math">
                    <m:r>
                      <a:rPr lang="en-US" sz="2800" i="1">
                        <a:latin typeface="Cambria Math" panose="02040503050406030204" pitchFamily="18" charset="0"/>
                      </a:rPr>
                      <m:t> </m:t>
                    </m:r>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b="0" i="1" smtClean="0">
                        <a:latin typeface="Cambria Math" panose="02040503050406030204" pitchFamily="18" charset="0"/>
                      </a:rPr>
                      <m:t>𝑏</m:t>
                    </m:r>
                  </m:oMath>
                </a14:m>
                <a:r>
                  <a:rPr lang="en-US" sz="2800" dirty="0">
                    <a:latin typeface="+mn-lt"/>
                  </a:rPr>
                  <a:t>) </a:t>
                </a:r>
              </a:p>
              <a:p>
                <a:pPr algn="just">
                  <a:lnSpc>
                    <a:spcPct val="150000"/>
                  </a:lnSpc>
                </a:pPr>
                <a:r>
                  <a:rPr lang="en-US" sz="2800" dirty="0">
                    <a:latin typeface="+mn-lt"/>
                  </a:rPr>
                  <a:t>= 1/(b-a) x 1/(b-a) x…x 1/(b-a) </a:t>
                </a:r>
              </a:p>
              <a:p>
                <a:pPr algn="just">
                  <a:lnSpc>
                    <a:spcPct val="150000"/>
                  </a:lnSpc>
                </a:pPr>
                <a:r>
                  <a:rPr lang="en-US" sz="2800" dirty="0">
                    <a:latin typeface="+mn-lt"/>
                  </a:rPr>
                  <a:t>=1/(b-a)</a:t>
                </a:r>
                <a:r>
                  <a:rPr lang="en-US" sz="2800" baseline="30000" dirty="0">
                    <a:latin typeface="+mn-lt"/>
                  </a:rPr>
                  <a:t>n </a:t>
                </a:r>
                <a:r>
                  <a:rPr lang="en-US" sz="2800" dirty="0">
                    <a:latin typeface="+mn-lt"/>
                  </a:rPr>
                  <a:t>= (b-a)</a:t>
                </a:r>
                <a:r>
                  <a:rPr lang="en-US" sz="2800" baseline="30000" dirty="0">
                    <a:latin typeface="+mn-lt"/>
                  </a:rPr>
                  <a:t>-n</a:t>
                </a:r>
                <a:r>
                  <a:rPr lang="en-US" sz="2800" dirty="0">
                    <a:latin typeface="+mn-lt"/>
                  </a:rPr>
                  <a:t> </a:t>
                </a:r>
              </a:p>
              <a:p>
                <a:pPr marL="0" indent="0">
                  <a:buNone/>
                </a:pPr>
                <a:endParaRPr lang="en-US" dirty="0">
                  <a:latin typeface="+mn-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655" r="-1586"/>
                </a:stretch>
              </a:blipFill>
            </p:spPr>
            <p:txBody>
              <a:bodyPr/>
              <a:lstStyle/>
              <a:p>
                <a:r>
                  <a:rPr lang="en-IN">
                    <a:noFill/>
                  </a:rPr>
                  <a:t> </a:t>
                </a:r>
              </a:p>
            </p:txBody>
          </p:sp>
        </mc:Fallback>
      </mc:AlternateContent>
    </p:spTree>
    <p:extLst>
      <p:ext uri="{BB962C8B-B14F-4D97-AF65-F5344CB8AC3E}">
        <p14:creationId xmlns:p14="http://schemas.microsoft.com/office/powerpoint/2010/main" val="954618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1208" y="1444752"/>
            <a:ext cx="8065008" cy="5035561"/>
          </a:xfrm>
        </p:spPr>
        <p:txBody>
          <a:bodyPr>
            <a:normAutofit fontScale="92500" lnSpcReduction="20000"/>
          </a:bodyPr>
          <a:lstStyle/>
          <a:p>
            <a:pPr>
              <a:lnSpc>
                <a:spcPct val="150000"/>
              </a:lnSpc>
            </a:pPr>
            <a:r>
              <a:rPr lang="en-US" sz="2000" dirty="0"/>
              <a:t>Log L = -n Log (b-a)</a:t>
            </a:r>
            <a:br>
              <a:rPr lang="en-US" sz="2000" dirty="0"/>
            </a:br>
            <a:r>
              <a:rPr lang="en-US" sz="2000" dirty="0"/>
              <a:t>d Log L/da = 0</a:t>
            </a:r>
            <a:br>
              <a:rPr lang="en-US" sz="2000" dirty="0"/>
            </a:br>
            <a:r>
              <a:rPr lang="en-US" sz="2000" dirty="0"/>
              <a:t>n/(b-a) = 0</a:t>
            </a:r>
            <a:br>
              <a:rPr lang="en-US" sz="2000" dirty="0"/>
            </a:br>
            <a:r>
              <a:rPr lang="en-US" sz="2000" dirty="0"/>
              <a:t>n = 0 (Contradiction) </a:t>
            </a:r>
          </a:p>
          <a:p>
            <a:pPr>
              <a:lnSpc>
                <a:spcPct val="150000"/>
              </a:lnSpc>
            </a:pPr>
            <a:r>
              <a:rPr lang="en-US" sz="2000" dirty="0"/>
              <a:t>Also, d Log L/</a:t>
            </a:r>
            <a:r>
              <a:rPr lang="en-US" sz="2000" dirty="0" err="1"/>
              <a:t>db</a:t>
            </a:r>
            <a:r>
              <a:rPr lang="en-US" sz="2000" dirty="0"/>
              <a:t> = 0</a:t>
            </a:r>
            <a:br>
              <a:rPr lang="en-US" sz="2000" dirty="0"/>
            </a:br>
            <a:r>
              <a:rPr lang="en-US" sz="2000" dirty="0"/>
              <a:t>-n/(b-a) = 0</a:t>
            </a:r>
            <a:br>
              <a:rPr lang="en-US" sz="2000" dirty="0"/>
            </a:br>
            <a:r>
              <a:rPr lang="en-US" sz="2000" dirty="0"/>
              <a:t>-n = 0 (Contradiction)</a:t>
            </a:r>
            <a:br>
              <a:rPr lang="en-US" sz="2000" dirty="0"/>
            </a:br>
            <a:r>
              <a:rPr lang="en-US" sz="2000" dirty="0"/>
              <a:t>Therefore, principle of maxima fails to give MLEs.</a:t>
            </a:r>
          </a:p>
          <a:p>
            <a:pPr>
              <a:lnSpc>
                <a:spcPct val="150000"/>
              </a:lnSpc>
            </a:pPr>
            <a:r>
              <a:rPr lang="en-US" sz="2000" dirty="0"/>
              <a:t>Now, we use order statistic principle. By ordering the sample observations, we obtain</a:t>
            </a:r>
          </a:p>
          <a:p>
            <a:pPr>
              <a:lnSpc>
                <a:spcPct val="150000"/>
              </a:lnSpc>
            </a:pPr>
            <a:r>
              <a:rPr lang="en-US" sz="2000" dirty="0"/>
              <a:t>a&lt;= x</a:t>
            </a:r>
            <a:r>
              <a:rPr lang="en-US" sz="2000" baseline="-25000" dirty="0"/>
              <a:t>(1)</a:t>
            </a:r>
            <a:r>
              <a:rPr lang="en-US" sz="2000" dirty="0"/>
              <a:t> &lt; x</a:t>
            </a:r>
            <a:r>
              <a:rPr lang="en-US" sz="2000" baseline="-25000" dirty="0"/>
              <a:t>(2) </a:t>
            </a:r>
            <a:r>
              <a:rPr lang="en-US" sz="2000" dirty="0"/>
              <a:t>&lt;…&lt; x</a:t>
            </a:r>
            <a:r>
              <a:rPr lang="en-US" sz="2000" baseline="-25000" dirty="0"/>
              <a:t>(n)</a:t>
            </a:r>
            <a:r>
              <a:rPr lang="en-US" sz="2000" dirty="0"/>
              <a:t> &lt;=b since a&lt;=X&lt;=b</a:t>
            </a:r>
          </a:p>
          <a:p>
            <a:pPr marL="0" indent="0">
              <a:lnSpc>
                <a:spcPct val="150000"/>
              </a:lnSpc>
              <a:buNone/>
            </a:pPr>
            <a:r>
              <a:rPr lang="en-US" sz="2000" dirty="0"/>
              <a:t>Where x</a:t>
            </a:r>
            <a:r>
              <a:rPr lang="en-US" sz="2000" baseline="-25000" dirty="0"/>
              <a:t>(1)</a:t>
            </a:r>
            <a:r>
              <a:rPr lang="en-US" sz="2000" dirty="0"/>
              <a:t> = Min{x</a:t>
            </a:r>
            <a:r>
              <a:rPr lang="en-US" sz="2000" baseline="-25000" dirty="0"/>
              <a:t>1</a:t>
            </a:r>
            <a:r>
              <a:rPr lang="en-US" sz="2000" dirty="0"/>
              <a:t>, x</a:t>
            </a:r>
            <a:r>
              <a:rPr lang="en-US" sz="2000" baseline="-25000" dirty="0"/>
              <a:t>2</a:t>
            </a:r>
            <a:r>
              <a:rPr lang="en-US" sz="2000" dirty="0"/>
              <a:t>, …, </a:t>
            </a:r>
            <a:r>
              <a:rPr lang="en-US" sz="2000" dirty="0" err="1"/>
              <a:t>x</a:t>
            </a:r>
            <a:r>
              <a:rPr lang="en-US" sz="2000" baseline="-25000" dirty="0" err="1"/>
              <a:t>n</a:t>
            </a:r>
            <a:r>
              <a:rPr lang="en-US" sz="2000" dirty="0"/>
              <a:t>} and x</a:t>
            </a:r>
            <a:r>
              <a:rPr lang="en-US" sz="2000" baseline="-25000" dirty="0"/>
              <a:t>(n)</a:t>
            </a:r>
            <a:r>
              <a:rPr lang="en-US" sz="2000" dirty="0"/>
              <a:t>= Max{x</a:t>
            </a:r>
            <a:r>
              <a:rPr lang="en-US" sz="2000" baseline="-25000" dirty="0"/>
              <a:t>1</a:t>
            </a:r>
            <a:r>
              <a:rPr lang="en-US" sz="2000" dirty="0"/>
              <a:t>, x</a:t>
            </a:r>
            <a:r>
              <a:rPr lang="en-US" sz="2000" baseline="-25000" dirty="0"/>
              <a:t>2</a:t>
            </a:r>
            <a:r>
              <a:rPr lang="en-US" sz="2000" dirty="0"/>
              <a:t>, …, </a:t>
            </a:r>
            <a:r>
              <a:rPr lang="en-US" sz="2000" dirty="0" err="1"/>
              <a:t>x</a:t>
            </a:r>
            <a:r>
              <a:rPr lang="en-US" sz="2000" baseline="-25000" dirty="0" err="1"/>
              <a:t>n</a:t>
            </a:r>
            <a:r>
              <a:rPr lang="en-US" sz="2000" dirty="0"/>
              <a:t>} </a:t>
            </a:r>
          </a:p>
          <a:p>
            <a:pPr marL="0" indent="0">
              <a:buNone/>
            </a:pPr>
            <a:endParaRPr lang="en-US" dirty="0"/>
          </a:p>
        </p:txBody>
      </p:sp>
    </p:spTree>
    <p:extLst>
      <p:ext uri="{BB962C8B-B14F-4D97-AF65-F5344CB8AC3E}">
        <p14:creationId xmlns:p14="http://schemas.microsoft.com/office/powerpoint/2010/main" val="953060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137AD609-F529-7A36-4E37-0C1DDB2EB005}"/>
              </a:ext>
            </a:extLst>
          </p:cNvPr>
          <p:cNvSpPr>
            <a:spLocks noGrp="1"/>
          </p:cNvSpPr>
          <p:nvPr>
            <p:ph idx="1"/>
          </p:nvPr>
        </p:nvSpPr>
        <p:spPr>
          <a:xfrm>
            <a:off x="557784" y="1417320"/>
            <a:ext cx="7918704" cy="4907281"/>
          </a:xfrm>
        </p:spPr>
        <p:txBody>
          <a:bodyPr>
            <a:normAutofit/>
          </a:bodyPr>
          <a:lstStyle/>
          <a:p>
            <a:pPr algn="just">
              <a:lnSpc>
                <a:spcPct val="150000"/>
              </a:lnSpc>
            </a:pPr>
            <a:r>
              <a:rPr lang="en-US" sz="2400" dirty="0">
                <a:latin typeface="+mn-lt"/>
              </a:rPr>
              <a:t>As x</a:t>
            </a:r>
            <a:r>
              <a:rPr lang="en-US" sz="2400" baseline="-25000" dirty="0">
                <a:latin typeface="+mn-lt"/>
              </a:rPr>
              <a:t>(1)</a:t>
            </a:r>
            <a:r>
              <a:rPr lang="en-US" sz="2400" dirty="0">
                <a:latin typeface="+mn-lt"/>
              </a:rPr>
              <a:t> and x</a:t>
            </a:r>
            <a:r>
              <a:rPr lang="en-US" sz="2400" baseline="-25000" dirty="0">
                <a:latin typeface="+mn-lt"/>
              </a:rPr>
              <a:t>(n) </a:t>
            </a:r>
            <a:r>
              <a:rPr lang="en-US" sz="2400" dirty="0">
                <a:latin typeface="+mn-lt"/>
              </a:rPr>
              <a:t>fall nearest to a and b respectively in the inside interval [a, b] then x</a:t>
            </a:r>
            <a:r>
              <a:rPr lang="en-US" sz="2400" baseline="-25000" dirty="0">
                <a:latin typeface="+mn-lt"/>
              </a:rPr>
              <a:t>(1)</a:t>
            </a:r>
            <a:r>
              <a:rPr lang="en-US" sz="2400" dirty="0">
                <a:latin typeface="+mn-lt"/>
              </a:rPr>
              <a:t> and x</a:t>
            </a:r>
            <a:r>
              <a:rPr lang="en-US" sz="2400" baseline="-25000" dirty="0">
                <a:latin typeface="+mn-lt"/>
              </a:rPr>
              <a:t>(n) </a:t>
            </a:r>
            <a:r>
              <a:rPr lang="en-US" sz="2400" dirty="0">
                <a:latin typeface="+mn-lt"/>
              </a:rPr>
              <a:t>are considered as MLEs for the respective parameters a and b using order statistic principle.</a:t>
            </a:r>
            <a:br>
              <a:rPr lang="en-US" sz="2400" dirty="0">
                <a:latin typeface="+mn-lt"/>
              </a:rPr>
            </a:br>
            <a:endParaRPr lang="en-IN" sz="2400" dirty="0">
              <a:latin typeface="+mn-lt"/>
            </a:endParaRPr>
          </a:p>
        </p:txBody>
      </p:sp>
    </p:spTree>
    <p:extLst>
      <p:ext uri="{BB962C8B-B14F-4D97-AF65-F5344CB8AC3E}">
        <p14:creationId xmlns:p14="http://schemas.microsoft.com/office/powerpoint/2010/main" val="860046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613F6851-F7D9-46E6-9825-C6DDE8D685D0}"/>
              </a:ext>
            </a:extLst>
          </p:cNvPr>
          <p:cNvSpPr>
            <a:spLocks noGrp="1"/>
          </p:cNvSpPr>
          <p:nvPr>
            <p:ph type="title" idx="4294967295"/>
          </p:nvPr>
        </p:nvSpPr>
        <p:spPr>
          <a:xfrm>
            <a:off x="1484972" y="1062517"/>
            <a:ext cx="5409984" cy="439601"/>
          </a:xfrm>
        </p:spPr>
        <p:txBody>
          <a:bodyPr>
            <a:normAutofit fontScale="90000"/>
          </a:bodyPr>
          <a:lstStyle/>
          <a:p>
            <a:r>
              <a:rPr lang="en-US" b="1" dirty="0"/>
              <a:t>  IMP Note to Self</a:t>
            </a:r>
            <a:endParaRPr lang="x-none"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022" y="2456600"/>
            <a:ext cx="5078089" cy="2485023"/>
          </a:xfrm>
          <a:prstGeom prst="rect">
            <a:avLst/>
          </a:prstGeom>
        </p:spPr>
      </p:pic>
    </p:spTree>
    <p:extLst>
      <p:ext uri="{BB962C8B-B14F-4D97-AF65-F5344CB8AC3E}">
        <p14:creationId xmlns:p14="http://schemas.microsoft.com/office/powerpoint/2010/main" val="444291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0D041601-CFDF-62F8-17C9-A583A1768581}"/>
              </a:ext>
            </a:extLst>
          </p:cNvPr>
          <p:cNvPicPr>
            <a:picLocks noChangeAspect="1"/>
          </p:cNvPicPr>
          <p:nvPr/>
        </p:nvPicPr>
        <p:blipFill>
          <a:blip r:embed="rId2"/>
          <a:stretch>
            <a:fillRect/>
          </a:stretch>
        </p:blipFill>
        <p:spPr>
          <a:xfrm>
            <a:off x="337930" y="1679712"/>
            <a:ext cx="8488018" cy="3876261"/>
          </a:xfrm>
          <a:prstGeom prst="rect">
            <a:avLst/>
          </a:prstGeom>
        </p:spPr>
      </p:pic>
    </p:spTree>
    <p:extLst>
      <p:ext uri="{BB962C8B-B14F-4D97-AF65-F5344CB8AC3E}">
        <p14:creationId xmlns:p14="http://schemas.microsoft.com/office/powerpoint/2010/main" val="3776268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82458954-B246-767F-A8A2-18DF0C1F451B}"/>
              </a:ext>
            </a:extLst>
          </p:cNvPr>
          <p:cNvSpPr>
            <a:spLocks noGrp="1"/>
          </p:cNvSpPr>
          <p:nvPr>
            <p:ph idx="1"/>
          </p:nvPr>
        </p:nvSpPr>
        <p:spPr>
          <a:xfrm>
            <a:off x="521208" y="1417320"/>
            <a:ext cx="8202168" cy="4907281"/>
          </a:xfrm>
        </p:spPr>
        <p:txBody>
          <a:bodyPr>
            <a:normAutofit/>
          </a:bodyPr>
          <a:lstStyle/>
          <a:p>
            <a:pPr marL="342900" indent="-342900" algn="just">
              <a:lnSpc>
                <a:spcPct val="150000"/>
              </a:lnSpc>
              <a:buFont typeface="Wingdings" panose="05000000000000000000" pitchFamily="2" charset="2"/>
              <a:buChar char="v"/>
            </a:pPr>
            <a:r>
              <a:rPr lang="en-IN" sz="2400" dirty="0">
                <a:latin typeface="+mn-lt"/>
              </a:rPr>
              <a:t>Suppose Company A share price is normally distributed with mean price Rs. 100 and standard deviation of price Rs.2 with 1000 sample points</a:t>
            </a:r>
          </a:p>
          <a:p>
            <a:pPr marL="342900" indent="-342900" algn="just">
              <a:lnSpc>
                <a:spcPct val="150000"/>
              </a:lnSpc>
              <a:buFont typeface="Wingdings" panose="05000000000000000000" pitchFamily="2" charset="2"/>
              <a:buChar char="v"/>
            </a:pPr>
            <a:r>
              <a:rPr lang="en-IN" sz="2400" dirty="0">
                <a:latin typeface="+mn-lt"/>
              </a:rPr>
              <a:t>Company B share price is normally distributed with mean price Rs. 100 and standard deviation of price Rs.2 with 800 sample points</a:t>
            </a:r>
          </a:p>
          <a:p>
            <a:pPr marL="342900" indent="-342900" algn="just">
              <a:lnSpc>
                <a:spcPct val="150000"/>
              </a:lnSpc>
              <a:buFont typeface="Wingdings" panose="05000000000000000000" pitchFamily="2" charset="2"/>
              <a:buChar char="v"/>
            </a:pPr>
            <a:r>
              <a:rPr lang="en-IN" sz="2400" dirty="0">
                <a:latin typeface="+mn-lt"/>
              </a:rPr>
              <a:t>Now, both samples are mixed, then we obtain Normal (Gaussian) mixture model.</a:t>
            </a:r>
          </a:p>
          <a:p>
            <a:endParaRPr lang="en-IN" dirty="0"/>
          </a:p>
        </p:txBody>
      </p:sp>
      <p:sp>
        <p:nvSpPr>
          <p:cNvPr id="3" name="Title 2">
            <a:extLst>
              <a:ext uri="{FF2B5EF4-FFF2-40B4-BE49-F238E27FC236}">
                <a16:creationId xmlns:a16="http://schemas.microsoft.com/office/drawing/2014/main" xmlns="" id="{3C9F966A-E0E0-5C11-A2FC-9DD085D61E99}"/>
              </a:ext>
            </a:extLst>
          </p:cNvPr>
          <p:cNvSpPr>
            <a:spLocks noGrp="1"/>
          </p:cNvSpPr>
          <p:nvPr>
            <p:ph type="title" idx="4294967295"/>
          </p:nvPr>
        </p:nvSpPr>
        <p:spPr>
          <a:xfrm>
            <a:off x="457200" y="274638"/>
            <a:ext cx="6217920" cy="804354"/>
          </a:xfrm>
        </p:spPr>
        <p:txBody>
          <a:bodyPr/>
          <a:lstStyle/>
          <a:p>
            <a:r>
              <a:rPr lang="en-IN" b="1" dirty="0"/>
              <a:t>Gaussian Mixture Model</a:t>
            </a:r>
          </a:p>
        </p:txBody>
      </p:sp>
    </p:spTree>
    <p:extLst>
      <p:ext uri="{BB962C8B-B14F-4D97-AF65-F5344CB8AC3E}">
        <p14:creationId xmlns:p14="http://schemas.microsoft.com/office/powerpoint/2010/main" val="3457834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71AE3AF-B2FA-A89E-1A55-C99B008073DD}"/>
              </a:ext>
            </a:extLst>
          </p:cNvPr>
          <p:cNvSpPr>
            <a:spLocks noGrp="1"/>
          </p:cNvSpPr>
          <p:nvPr>
            <p:ph type="title" idx="4294967295"/>
          </p:nvPr>
        </p:nvSpPr>
        <p:spPr/>
        <p:txBody>
          <a:bodyPr/>
          <a:lstStyle/>
          <a:p>
            <a:endParaRPr lang="en-IN"/>
          </a:p>
        </p:txBody>
      </p:sp>
      <p:pic>
        <p:nvPicPr>
          <p:cNvPr id="1026" name="Picture 2">
            <a:extLst>
              <a:ext uri="{FF2B5EF4-FFF2-40B4-BE49-F238E27FC236}">
                <a16:creationId xmlns:a16="http://schemas.microsoft.com/office/drawing/2014/main" xmlns="" id="{81C83A5E-D1A5-032A-9D01-6BB872AA91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240" y="168965"/>
            <a:ext cx="8719952" cy="46216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xmlns="" id="{58CAD3BF-7625-5535-6208-A17DD54D3511}"/>
              </a:ext>
            </a:extLst>
          </p:cNvPr>
          <p:cNvPicPr>
            <a:picLocks noChangeAspect="1"/>
          </p:cNvPicPr>
          <p:nvPr/>
        </p:nvPicPr>
        <p:blipFill>
          <a:blip r:embed="rId3"/>
          <a:stretch>
            <a:fillRect/>
          </a:stretch>
        </p:blipFill>
        <p:spPr>
          <a:xfrm>
            <a:off x="512165" y="4553041"/>
            <a:ext cx="7796948" cy="1817942"/>
          </a:xfrm>
          <a:prstGeom prst="rect">
            <a:avLst/>
          </a:prstGeom>
        </p:spPr>
      </p:pic>
    </p:spTree>
    <p:extLst>
      <p:ext uri="{BB962C8B-B14F-4D97-AF65-F5344CB8AC3E}">
        <p14:creationId xmlns:p14="http://schemas.microsoft.com/office/powerpoint/2010/main" val="2517117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27887" y="1427988"/>
            <a:ext cx="7824470" cy="3644265"/>
            <a:chOff x="627887" y="1427988"/>
            <a:chExt cx="7824470" cy="3644265"/>
          </a:xfrm>
        </p:grpSpPr>
        <p:sp>
          <p:nvSpPr>
            <p:cNvPr id="3" name="object 3"/>
            <p:cNvSpPr/>
            <p:nvPr/>
          </p:nvSpPr>
          <p:spPr>
            <a:xfrm>
              <a:off x="627887" y="1427988"/>
              <a:ext cx="3444240" cy="2468879"/>
            </a:xfrm>
            <a:prstGeom prst="rect">
              <a:avLst/>
            </a:prstGeom>
            <a:blipFill>
              <a:blip r:embed="rId2" cstate="print"/>
              <a:stretch>
                <a:fillRect/>
              </a:stretch>
            </a:blipFill>
          </p:spPr>
          <p:txBody>
            <a:bodyPr wrap="square" lIns="0" tIns="0" rIns="0" bIns="0" rtlCol="0"/>
            <a:lstStyle/>
            <a:p>
              <a:pPr fontAlgn="base">
                <a:spcBef>
                  <a:spcPct val="0"/>
                </a:spcBef>
                <a:spcAft>
                  <a:spcPct val="0"/>
                </a:spcAft>
              </a:pPr>
              <a:endParaRPr sz="1600" dirty="0">
                <a:solidFill>
                  <a:prstClr val="black"/>
                </a:solidFill>
                <a:latin typeface="Tahoma" charset="0"/>
              </a:endParaRPr>
            </a:p>
          </p:txBody>
        </p:sp>
        <p:sp>
          <p:nvSpPr>
            <p:cNvPr id="4" name="object 4"/>
            <p:cNvSpPr/>
            <p:nvPr/>
          </p:nvSpPr>
          <p:spPr>
            <a:xfrm>
              <a:off x="2857499" y="1671828"/>
              <a:ext cx="5081015" cy="685800"/>
            </a:xfrm>
            <a:prstGeom prst="rect">
              <a:avLst/>
            </a:prstGeom>
            <a:blipFill>
              <a:blip r:embed="rId3" cstate="print"/>
              <a:stretch>
                <a:fillRect/>
              </a:stretch>
            </a:blipFill>
          </p:spPr>
          <p:txBody>
            <a:bodyPr wrap="square" lIns="0" tIns="0" rIns="0" bIns="0" rtlCol="0"/>
            <a:lstStyle/>
            <a:p>
              <a:pPr fontAlgn="base">
                <a:spcBef>
                  <a:spcPct val="0"/>
                </a:spcBef>
                <a:spcAft>
                  <a:spcPct val="0"/>
                </a:spcAft>
              </a:pPr>
              <a:endParaRPr sz="1600" dirty="0">
                <a:solidFill>
                  <a:prstClr val="black"/>
                </a:solidFill>
                <a:latin typeface="Tahoma" charset="0"/>
              </a:endParaRPr>
            </a:p>
          </p:txBody>
        </p:sp>
        <p:sp>
          <p:nvSpPr>
            <p:cNvPr id="5" name="object 5"/>
            <p:cNvSpPr/>
            <p:nvPr/>
          </p:nvSpPr>
          <p:spPr>
            <a:xfrm>
              <a:off x="6062472" y="3145536"/>
              <a:ext cx="2389632" cy="1926336"/>
            </a:xfrm>
            <a:prstGeom prst="rect">
              <a:avLst/>
            </a:prstGeom>
            <a:blipFill>
              <a:blip r:embed="rId4" cstate="print"/>
              <a:stretch>
                <a:fillRect/>
              </a:stretch>
            </a:blipFill>
          </p:spPr>
          <p:txBody>
            <a:bodyPr wrap="square" lIns="0" tIns="0" rIns="0" bIns="0" rtlCol="0"/>
            <a:lstStyle/>
            <a:p>
              <a:pPr fontAlgn="base">
                <a:spcBef>
                  <a:spcPct val="0"/>
                </a:spcBef>
                <a:spcAft>
                  <a:spcPct val="0"/>
                </a:spcAft>
              </a:pPr>
              <a:endParaRPr sz="1600" dirty="0">
                <a:solidFill>
                  <a:prstClr val="black"/>
                </a:solidFill>
                <a:latin typeface="Tahoma" charset="0"/>
              </a:endParaRPr>
            </a:p>
          </p:txBody>
        </p:sp>
      </p:grpSp>
      <p:sp>
        <p:nvSpPr>
          <p:cNvPr id="6" name="object 6"/>
          <p:cNvSpPr txBox="1">
            <a:spLocks noGrp="1"/>
          </p:cNvSpPr>
          <p:nvPr>
            <p:ph type="title" idx="4294967295"/>
          </p:nvPr>
        </p:nvSpPr>
        <p:spPr>
          <a:xfrm>
            <a:off x="0" y="516547"/>
            <a:ext cx="7485063" cy="629018"/>
          </a:xfrm>
          <a:prstGeom prst="rect">
            <a:avLst/>
          </a:prstGeom>
        </p:spPr>
        <p:txBody>
          <a:bodyPr vert="horz" wrap="square" lIns="0" tIns="13335" rIns="0" bIns="0" rtlCol="0">
            <a:spAutoFit/>
          </a:bodyPr>
          <a:lstStyle/>
          <a:p>
            <a:pPr marL="12700">
              <a:lnSpc>
                <a:spcPct val="100000"/>
              </a:lnSpc>
              <a:spcBef>
                <a:spcPts val="105"/>
              </a:spcBef>
            </a:pPr>
            <a:r>
              <a:rPr lang="en-US" dirty="0">
                <a:latin typeface="Nimbus Sans L"/>
                <a:cs typeface="Nimbus Sans L"/>
              </a:rPr>
              <a:t>   </a:t>
            </a:r>
            <a:r>
              <a:rPr dirty="0">
                <a:latin typeface="Nimbus Sans L"/>
                <a:cs typeface="Nimbus Sans L"/>
              </a:rPr>
              <a:t>Gaussian</a:t>
            </a:r>
            <a:r>
              <a:rPr spc="-65" dirty="0">
                <a:latin typeface="Nimbus Sans L"/>
                <a:cs typeface="Nimbus Sans L"/>
              </a:rPr>
              <a:t> </a:t>
            </a:r>
            <a:r>
              <a:rPr dirty="0">
                <a:latin typeface="Nimbus Sans L"/>
                <a:cs typeface="Nimbus Sans L"/>
              </a:rPr>
              <a:t>Distribution</a:t>
            </a:r>
          </a:p>
        </p:txBody>
      </p:sp>
      <p:sp>
        <p:nvSpPr>
          <p:cNvPr id="7" name="object 7"/>
          <p:cNvSpPr/>
          <p:nvPr/>
        </p:nvSpPr>
        <p:spPr>
          <a:xfrm>
            <a:off x="585009" y="5232617"/>
            <a:ext cx="6688137" cy="612122"/>
          </a:xfrm>
          <a:prstGeom prst="rect">
            <a:avLst/>
          </a:prstGeom>
          <a:blipFill>
            <a:blip r:embed="rId5" cstate="print"/>
            <a:stretch>
              <a:fillRect/>
            </a:stretch>
          </a:blipFill>
        </p:spPr>
        <p:txBody>
          <a:bodyPr wrap="square" lIns="0" tIns="0" rIns="0" bIns="0" rtlCol="0"/>
          <a:lstStyle/>
          <a:p>
            <a:pPr fontAlgn="base">
              <a:spcBef>
                <a:spcPct val="0"/>
              </a:spcBef>
              <a:spcAft>
                <a:spcPct val="0"/>
              </a:spcAft>
            </a:pPr>
            <a:endParaRPr sz="1600" dirty="0">
              <a:solidFill>
                <a:prstClr val="black"/>
              </a:solidFill>
              <a:latin typeface="Tahoma" charset="0"/>
            </a:endParaRPr>
          </a:p>
        </p:txBody>
      </p:sp>
      <p:sp>
        <p:nvSpPr>
          <p:cNvPr id="8" name="object 8"/>
          <p:cNvSpPr txBox="1"/>
          <p:nvPr/>
        </p:nvSpPr>
        <p:spPr>
          <a:xfrm>
            <a:off x="78739" y="6636318"/>
            <a:ext cx="889000" cy="196215"/>
          </a:xfrm>
          <a:prstGeom prst="rect">
            <a:avLst/>
          </a:prstGeom>
        </p:spPr>
        <p:txBody>
          <a:bodyPr vert="horz" wrap="square" lIns="0" tIns="0" rIns="0" bIns="0" rtlCol="0">
            <a:spAutoFit/>
          </a:bodyPr>
          <a:lstStyle/>
          <a:p>
            <a:pPr marL="12700" fontAlgn="base">
              <a:lnSpc>
                <a:spcPts val="1425"/>
              </a:lnSpc>
              <a:spcBef>
                <a:spcPct val="0"/>
              </a:spcBef>
              <a:spcAft>
                <a:spcPct val="0"/>
              </a:spcAft>
            </a:pPr>
            <a:r>
              <a:rPr sz="1200" spc="-5" dirty="0">
                <a:solidFill>
                  <a:prstClr val="black"/>
                </a:solidFill>
                <a:latin typeface="Nimbus Sans L"/>
                <a:cs typeface="Nimbus Sans L"/>
              </a:rPr>
              <a:t>Chris</a:t>
            </a:r>
            <a:r>
              <a:rPr sz="1200" spc="-70" dirty="0">
                <a:solidFill>
                  <a:prstClr val="black"/>
                </a:solidFill>
                <a:latin typeface="Nimbus Sans L"/>
                <a:cs typeface="Nimbus Sans L"/>
              </a:rPr>
              <a:t> </a:t>
            </a:r>
            <a:r>
              <a:rPr sz="1200" dirty="0">
                <a:solidFill>
                  <a:prstClr val="black"/>
                </a:solidFill>
                <a:latin typeface="Nimbus Sans L"/>
                <a:cs typeface="Nimbus Sans L"/>
              </a:rPr>
              <a:t>Bishop</a:t>
            </a:r>
          </a:p>
        </p:txBody>
      </p:sp>
    </p:spTree>
    <p:extLst>
      <p:ext uri="{BB962C8B-B14F-4D97-AF65-F5344CB8AC3E}">
        <p14:creationId xmlns:p14="http://schemas.microsoft.com/office/powerpoint/2010/main" val="2807260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0" y="516547"/>
            <a:ext cx="5557838" cy="629018"/>
          </a:xfrm>
          <a:prstGeom prst="rect">
            <a:avLst/>
          </a:prstGeom>
        </p:spPr>
        <p:txBody>
          <a:bodyPr vert="horz" wrap="square" lIns="0" tIns="13335" rIns="0" bIns="0" rtlCol="0">
            <a:spAutoFit/>
          </a:bodyPr>
          <a:lstStyle/>
          <a:p>
            <a:pPr marL="12700">
              <a:lnSpc>
                <a:spcPct val="100000"/>
              </a:lnSpc>
              <a:spcBef>
                <a:spcPts val="105"/>
              </a:spcBef>
            </a:pPr>
            <a:r>
              <a:rPr lang="en-US" dirty="0">
                <a:latin typeface="Nimbus Sans L"/>
                <a:cs typeface="Nimbus Sans L"/>
              </a:rPr>
              <a:t>    </a:t>
            </a:r>
            <a:r>
              <a:rPr dirty="0">
                <a:latin typeface="+mn-lt"/>
                <a:cs typeface="Nimbus Sans L"/>
              </a:rPr>
              <a:t>Mixtures of</a:t>
            </a:r>
            <a:r>
              <a:rPr spc="-80" dirty="0">
                <a:latin typeface="+mn-lt"/>
                <a:cs typeface="Nimbus Sans L"/>
              </a:rPr>
              <a:t> </a:t>
            </a:r>
            <a:r>
              <a:rPr dirty="0">
                <a:latin typeface="+mn-lt"/>
                <a:cs typeface="Nimbus Sans L"/>
              </a:rPr>
              <a:t>Gaussians</a:t>
            </a:r>
          </a:p>
        </p:txBody>
      </p:sp>
      <p:sp>
        <p:nvSpPr>
          <p:cNvPr id="3" name="object 3"/>
          <p:cNvSpPr txBox="1"/>
          <p:nvPr/>
        </p:nvSpPr>
        <p:spPr>
          <a:xfrm>
            <a:off x="535940" y="1624711"/>
            <a:ext cx="7727315" cy="381515"/>
          </a:xfrm>
          <a:prstGeom prst="rect">
            <a:avLst/>
          </a:prstGeom>
        </p:spPr>
        <p:txBody>
          <a:bodyPr vert="horz" wrap="square" lIns="0" tIns="12065" rIns="0" bIns="0" rtlCol="0">
            <a:spAutoFit/>
          </a:bodyPr>
          <a:lstStyle/>
          <a:p>
            <a:pPr marL="355600" indent="-343535" fontAlgn="base">
              <a:spcBef>
                <a:spcPts val="95"/>
              </a:spcBef>
              <a:spcAft>
                <a:spcPct val="0"/>
              </a:spcAft>
              <a:buFont typeface="DejaVu Sans"/>
              <a:buChar char="•"/>
              <a:tabLst>
                <a:tab pos="355600" algn="l"/>
                <a:tab pos="356235" algn="l"/>
              </a:tabLst>
            </a:pPr>
            <a:r>
              <a:rPr sz="2400" spc="-5" dirty="0">
                <a:solidFill>
                  <a:prstClr val="black"/>
                </a:solidFill>
                <a:cs typeface="Nimbus Sans L"/>
              </a:rPr>
              <a:t>Combine simple models into a </a:t>
            </a:r>
            <a:r>
              <a:rPr sz="2400" dirty="0">
                <a:solidFill>
                  <a:prstClr val="black"/>
                </a:solidFill>
                <a:cs typeface="Nimbus Sans L"/>
              </a:rPr>
              <a:t>complex</a:t>
            </a:r>
            <a:r>
              <a:rPr sz="2400" spc="100" dirty="0">
                <a:solidFill>
                  <a:prstClr val="black"/>
                </a:solidFill>
                <a:cs typeface="Nimbus Sans L"/>
              </a:rPr>
              <a:t> </a:t>
            </a:r>
            <a:r>
              <a:rPr sz="2400" spc="-5" dirty="0">
                <a:solidFill>
                  <a:prstClr val="black"/>
                </a:solidFill>
                <a:cs typeface="Nimbus Sans L"/>
              </a:rPr>
              <a:t>model:</a:t>
            </a:r>
            <a:endParaRPr sz="2400" dirty="0">
              <a:solidFill>
                <a:prstClr val="black"/>
              </a:solidFill>
              <a:cs typeface="Nimbus Sans L"/>
            </a:endParaRPr>
          </a:p>
        </p:txBody>
      </p:sp>
      <p:grpSp>
        <p:nvGrpSpPr>
          <p:cNvPr id="4" name="object 4"/>
          <p:cNvGrpSpPr/>
          <p:nvPr/>
        </p:nvGrpSpPr>
        <p:grpSpPr>
          <a:xfrm>
            <a:off x="999744" y="2211430"/>
            <a:ext cx="2897505" cy="1125220"/>
            <a:chOff x="999744" y="2211430"/>
            <a:chExt cx="2897505" cy="1125220"/>
          </a:xfrm>
        </p:grpSpPr>
        <p:sp>
          <p:nvSpPr>
            <p:cNvPr id="5" name="object 5"/>
            <p:cNvSpPr/>
            <p:nvPr/>
          </p:nvSpPr>
          <p:spPr>
            <a:xfrm>
              <a:off x="999744" y="2211430"/>
              <a:ext cx="2897100" cy="749594"/>
            </a:xfrm>
            <a:prstGeom prst="rect">
              <a:avLst/>
            </a:prstGeom>
            <a:blipFill>
              <a:blip r:embed="rId2" cstate="print"/>
              <a:stretch>
                <a:fillRect/>
              </a:stretch>
            </a:blipFill>
          </p:spPr>
          <p:txBody>
            <a:bodyPr wrap="square" lIns="0" tIns="0" rIns="0" bIns="0" rtlCol="0"/>
            <a:lstStyle/>
            <a:p>
              <a:pPr fontAlgn="base">
                <a:spcBef>
                  <a:spcPct val="0"/>
                </a:spcBef>
                <a:spcAft>
                  <a:spcPct val="0"/>
                </a:spcAft>
              </a:pPr>
              <a:endParaRPr sz="1600" dirty="0">
                <a:solidFill>
                  <a:prstClr val="black"/>
                </a:solidFill>
                <a:latin typeface="Tahoma" charset="0"/>
              </a:endParaRPr>
            </a:p>
          </p:txBody>
        </p:sp>
        <p:sp>
          <p:nvSpPr>
            <p:cNvPr id="6" name="object 6"/>
            <p:cNvSpPr/>
            <p:nvPr/>
          </p:nvSpPr>
          <p:spPr>
            <a:xfrm>
              <a:off x="2500883" y="2764535"/>
              <a:ext cx="1356360" cy="142240"/>
            </a:xfrm>
            <a:custGeom>
              <a:avLst/>
              <a:gdLst/>
              <a:ahLst/>
              <a:cxnLst/>
              <a:rect l="l" t="t" r="r" b="b"/>
              <a:pathLst>
                <a:path w="1356360" h="142239">
                  <a:moveTo>
                    <a:pt x="1356360" y="0"/>
                  </a:moveTo>
                  <a:lnTo>
                    <a:pt x="1355425" y="27574"/>
                  </a:lnTo>
                  <a:lnTo>
                    <a:pt x="1352883" y="50101"/>
                  </a:lnTo>
                  <a:lnTo>
                    <a:pt x="1349126" y="65293"/>
                  </a:lnTo>
                  <a:lnTo>
                    <a:pt x="1344549" y="70865"/>
                  </a:lnTo>
                  <a:lnTo>
                    <a:pt x="689991" y="70865"/>
                  </a:lnTo>
                  <a:lnTo>
                    <a:pt x="685413" y="76438"/>
                  </a:lnTo>
                  <a:lnTo>
                    <a:pt x="681656" y="91630"/>
                  </a:lnTo>
                  <a:lnTo>
                    <a:pt x="679114" y="114157"/>
                  </a:lnTo>
                  <a:lnTo>
                    <a:pt x="678180" y="141731"/>
                  </a:lnTo>
                  <a:lnTo>
                    <a:pt x="677245" y="114157"/>
                  </a:lnTo>
                  <a:lnTo>
                    <a:pt x="674703" y="91630"/>
                  </a:lnTo>
                  <a:lnTo>
                    <a:pt x="670946" y="76438"/>
                  </a:lnTo>
                  <a:lnTo>
                    <a:pt x="666369" y="70865"/>
                  </a:lnTo>
                  <a:lnTo>
                    <a:pt x="11811" y="70865"/>
                  </a:lnTo>
                  <a:lnTo>
                    <a:pt x="7233" y="65293"/>
                  </a:lnTo>
                  <a:lnTo>
                    <a:pt x="3476" y="50101"/>
                  </a:lnTo>
                  <a:lnTo>
                    <a:pt x="934" y="27574"/>
                  </a:lnTo>
                  <a:lnTo>
                    <a:pt x="0" y="0"/>
                  </a:lnTo>
                </a:path>
              </a:pathLst>
            </a:custGeom>
            <a:ln w="15240">
              <a:solidFill>
                <a:srgbClr val="FF0000"/>
              </a:solidFill>
            </a:ln>
          </p:spPr>
          <p:txBody>
            <a:bodyPr wrap="square" lIns="0" tIns="0" rIns="0" bIns="0" rtlCol="0"/>
            <a:lstStyle/>
            <a:p>
              <a:pPr fontAlgn="base">
                <a:spcBef>
                  <a:spcPct val="0"/>
                </a:spcBef>
                <a:spcAft>
                  <a:spcPct val="0"/>
                </a:spcAft>
              </a:pPr>
              <a:endParaRPr sz="1600" dirty="0">
                <a:solidFill>
                  <a:prstClr val="black"/>
                </a:solidFill>
                <a:latin typeface="Tahoma" charset="0"/>
              </a:endParaRPr>
            </a:p>
          </p:txBody>
        </p:sp>
        <p:sp>
          <p:nvSpPr>
            <p:cNvPr id="7" name="object 7"/>
            <p:cNvSpPr/>
            <p:nvPr/>
          </p:nvSpPr>
          <p:spPr>
            <a:xfrm>
              <a:off x="2310257" y="2764535"/>
              <a:ext cx="76200" cy="571500"/>
            </a:xfrm>
            <a:custGeom>
              <a:avLst/>
              <a:gdLst/>
              <a:ahLst/>
              <a:cxnLst/>
              <a:rect l="l" t="t" r="r" b="b"/>
              <a:pathLst>
                <a:path w="76200" h="571500">
                  <a:moveTo>
                    <a:pt x="31715" y="76178"/>
                  </a:moveTo>
                  <a:lnTo>
                    <a:pt x="30353" y="571500"/>
                  </a:lnTo>
                  <a:lnTo>
                    <a:pt x="43053" y="571500"/>
                  </a:lnTo>
                  <a:lnTo>
                    <a:pt x="44415" y="76221"/>
                  </a:lnTo>
                  <a:lnTo>
                    <a:pt x="31715" y="76178"/>
                  </a:lnTo>
                  <a:close/>
                </a:path>
                <a:path w="76200" h="571500">
                  <a:moveTo>
                    <a:pt x="69839" y="63500"/>
                  </a:moveTo>
                  <a:lnTo>
                    <a:pt x="44450" y="63500"/>
                  </a:lnTo>
                  <a:lnTo>
                    <a:pt x="44415" y="76221"/>
                  </a:lnTo>
                  <a:lnTo>
                    <a:pt x="76200" y="76326"/>
                  </a:lnTo>
                  <a:lnTo>
                    <a:pt x="69839" y="63500"/>
                  </a:lnTo>
                  <a:close/>
                </a:path>
                <a:path w="76200" h="571500">
                  <a:moveTo>
                    <a:pt x="44450" y="63500"/>
                  </a:moveTo>
                  <a:lnTo>
                    <a:pt x="31750" y="63500"/>
                  </a:lnTo>
                  <a:lnTo>
                    <a:pt x="31715" y="76178"/>
                  </a:lnTo>
                  <a:lnTo>
                    <a:pt x="44415" y="76221"/>
                  </a:lnTo>
                  <a:lnTo>
                    <a:pt x="44450" y="63500"/>
                  </a:lnTo>
                  <a:close/>
                </a:path>
                <a:path w="76200" h="571500">
                  <a:moveTo>
                    <a:pt x="38354" y="0"/>
                  </a:moveTo>
                  <a:lnTo>
                    <a:pt x="0" y="76073"/>
                  </a:lnTo>
                  <a:lnTo>
                    <a:pt x="31715" y="76178"/>
                  </a:lnTo>
                  <a:lnTo>
                    <a:pt x="31750" y="63500"/>
                  </a:lnTo>
                  <a:lnTo>
                    <a:pt x="69839" y="63500"/>
                  </a:lnTo>
                  <a:lnTo>
                    <a:pt x="38354" y="0"/>
                  </a:lnTo>
                  <a:close/>
                </a:path>
              </a:pathLst>
            </a:custGeom>
            <a:solidFill>
              <a:srgbClr val="FF0000"/>
            </a:solidFill>
          </p:spPr>
          <p:txBody>
            <a:bodyPr wrap="square" lIns="0" tIns="0" rIns="0" bIns="0" rtlCol="0"/>
            <a:lstStyle/>
            <a:p>
              <a:pPr fontAlgn="base">
                <a:spcBef>
                  <a:spcPct val="0"/>
                </a:spcBef>
                <a:spcAft>
                  <a:spcPct val="0"/>
                </a:spcAft>
              </a:pPr>
              <a:endParaRPr sz="1600" dirty="0">
                <a:solidFill>
                  <a:prstClr val="black"/>
                </a:solidFill>
                <a:latin typeface="Tahoma" charset="0"/>
              </a:endParaRPr>
            </a:p>
          </p:txBody>
        </p:sp>
      </p:grpSp>
      <p:sp>
        <p:nvSpPr>
          <p:cNvPr id="8" name="object 8"/>
          <p:cNvSpPr txBox="1"/>
          <p:nvPr/>
        </p:nvSpPr>
        <p:spPr>
          <a:xfrm>
            <a:off x="2312670" y="2831718"/>
            <a:ext cx="1772285" cy="780415"/>
          </a:xfrm>
          <a:prstGeom prst="rect">
            <a:avLst/>
          </a:prstGeom>
        </p:spPr>
        <p:txBody>
          <a:bodyPr vert="horz" wrap="square" lIns="0" tIns="12700" rIns="0" bIns="0" rtlCol="0">
            <a:spAutoFit/>
          </a:bodyPr>
          <a:lstStyle/>
          <a:p>
            <a:pPr marL="12700" marR="5080" indent="337820" fontAlgn="base">
              <a:lnSpc>
                <a:spcPct val="137500"/>
              </a:lnSpc>
              <a:spcBef>
                <a:spcPts val="100"/>
              </a:spcBef>
              <a:spcAft>
                <a:spcPct val="0"/>
              </a:spcAft>
            </a:pPr>
            <a:r>
              <a:rPr spc="-5" dirty="0">
                <a:solidFill>
                  <a:prstClr val="black"/>
                </a:solidFill>
                <a:latin typeface="Nimbus Sans L"/>
                <a:cs typeface="Nimbus Sans L"/>
              </a:rPr>
              <a:t>Component  Mixing</a:t>
            </a:r>
            <a:r>
              <a:rPr spc="-75" dirty="0">
                <a:solidFill>
                  <a:prstClr val="black"/>
                </a:solidFill>
                <a:latin typeface="Nimbus Sans L"/>
                <a:cs typeface="Nimbus Sans L"/>
              </a:rPr>
              <a:t> </a:t>
            </a:r>
            <a:r>
              <a:rPr spc="-5" dirty="0">
                <a:solidFill>
                  <a:prstClr val="black"/>
                </a:solidFill>
                <a:latin typeface="Nimbus Sans L"/>
                <a:cs typeface="Nimbus Sans L"/>
              </a:rPr>
              <a:t>coefficient</a:t>
            </a:r>
            <a:endParaRPr dirty="0">
              <a:solidFill>
                <a:prstClr val="black"/>
              </a:solidFill>
              <a:latin typeface="Nimbus Sans L"/>
              <a:cs typeface="Nimbus Sans L"/>
            </a:endParaRPr>
          </a:p>
        </p:txBody>
      </p:sp>
      <p:sp>
        <p:nvSpPr>
          <p:cNvPr id="9" name="object 9"/>
          <p:cNvSpPr/>
          <p:nvPr/>
        </p:nvSpPr>
        <p:spPr>
          <a:xfrm>
            <a:off x="4489703" y="2417064"/>
            <a:ext cx="4267200" cy="2535936"/>
          </a:xfrm>
          <a:prstGeom prst="rect">
            <a:avLst/>
          </a:prstGeom>
          <a:blipFill>
            <a:blip r:embed="rId3" cstate="print"/>
            <a:stretch>
              <a:fillRect/>
            </a:stretch>
          </a:blipFill>
        </p:spPr>
        <p:txBody>
          <a:bodyPr wrap="square" lIns="0" tIns="0" rIns="0" bIns="0" rtlCol="0"/>
          <a:lstStyle/>
          <a:p>
            <a:pPr fontAlgn="base">
              <a:spcBef>
                <a:spcPct val="0"/>
              </a:spcBef>
              <a:spcAft>
                <a:spcPct val="0"/>
              </a:spcAft>
            </a:pPr>
            <a:endParaRPr sz="1600" dirty="0">
              <a:solidFill>
                <a:prstClr val="black"/>
              </a:solidFill>
              <a:latin typeface="Tahoma" charset="0"/>
            </a:endParaRPr>
          </a:p>
        </p:txBody>
      </p:sp>
      <p:sp>
        <p:nvSpPr>
          <p:cNvPr id="10" name="object 10"/>
          <p:cNvSpPr txBox="1"/>
          <p:nvPr/>
        </p:nvSpPr>
        <p:spPr>
          <a:xfrm>
            <a:off x="535940" y="4717172"/>
            <a:ext cx="6978650" cy="1119537"/>
          </a:xfrm>
          <a:prstGeom prst="rect">
            <a:avLst/>
          </a:prstGeom>
        </p:spPr>
        <p:txBody>
          <a:bodyPr vert="horz" wrap="square" lIns="0" tIns="97790" rIns="0" bIns="0" rtlCol="0">
            <a:spAutoFit/>
          </a:bodyPr>
          <a:lstStyle/>
          <a:p>
            <a:pPr marR="488315" algn="r" fontAlgn="base">
              <a:spcBef>
                <a:spcPts val="770"/>
              </a:spcBef>
              <a:spcAft>
                <a:spcPct val="0"/>
              </a:spcAft>
            </a:pPr>
            <a:r>
              <a:rPr dirty="0">
                <a:solidFill>
                  <a:prstClr val="black"/>
                </a:solidFill>
                <a:latin typeface="Nimbus Sans L"/>
                <a:cs typeface="Nimbus Sans L"/>
              </a:rPr>
              <a:t>K=3</a:t>
            </a:r>
          </a:p>
          <a:p>
            <a:pPr marL="469265" marR="5080" indent="-457200" fontAlgn="base">
              <a:spcBef>
                <a:spcPts val="1045"/>
              </a:spcBef>
              <a:spcAft>
                <a:spcPct val="0"/>
              </a:spcAft>
              <a:buFont typeface="Wingdings" panose="05000000000000000000" pitchFamily="2" charset="2"/>
              <a:buChar char="Ø"/>
              <a:tabLst>
                <a:tab pos="355600" algn="l"/>
                <a:tab pos="356235" algn="l"/>
              </a:tabLst>
            </a:pPr>
            <a:r>
              <a:rPr sz="2000" spc="-5" dirty="0">
                <a:solidFill>
                  <a:prstClr val="black"/>
                </a:solidFill>
                <a:cs typeface="Nimbus Sans L"/>
              </a:rPr>
              <a:t>Find </a:t>
            </a:r>
            <a:r>
              <a:rPr sz="2000" dirty="0">
                <a:solidFill>
                  <a:prstClr val="black"/>
                </a:solidFill>
                <a:cs typeface="Nimbus Sans L"/>
              </a:rPr>
              <a:t>parameters through </a:t>
            </a:r>
            <a:r>
              <a:rPr sz="2000" spc="-5" dirty="0">
                <a:solidFill>
                  <a:prstClr val="black"/>
                </a:solidFill>
                <a:cs typeface="Nimbus Sans L"/>
              </a:rPr>
              <a:t>EM </a:t>
            </a:r>
            <a:r>
              <a:rPr sz="2000" dirty="0">
                <a:solidFill>
                  <a:prstClr val="black"/>
                </a:solidFill>
                <a:cs typeface="Nimbus Sans L"/>
              </a:rPr>
              <a:t>(Expectation  </a:t>
            </a:r>
            <a:r>
              <a:rPr sz="2000" spc="-5" dirty="0">
                <a:solidFill>
                  <a:prstClr val="black"/>
                </a:solidFill>
                <a:cs typeface="Nimbus Sans L"/>
              </a:rPr>
              <a:t>Maximization)</a:t>
            </a:r>
            <a:r>
              <a:rPr sz="2000" spc="15" dirty="0">
                <a:solidFill>
                  <a:prstClr val="black"/>
                </a:solidFill>
                <a:cs typeface="Nimbus Sans L"/>
              </a:rPr>
              <a:t> </a:t>
            </a:r>
            <a:r>
              <a:rPr sz="2000" spc="-5" dirty="0">
                <a:solidFill>
                  <a:prstClr val="black"/>
                </a:solidFill>
                <a:cs typeface="Nimbus Sans L"/>
              </a:rPr>
              <a:t>algorithm</a:t>
            </a:r>
            <a:endParaRPr sz="2000" dirty="0">
              <a:solidFill>
                <a:prstClr val="black"/>
              </a:solidFill>
              <a:cs typeface="Nimbus Sans L"/>
            </a:endParaRPr>
          </a:p>
        </p:txBody>
      </p:sp>
      <p:sp>
        <p:nvSpPr>
          <p:cNvPr id="11" name="object 11"/>
          <p:cNvSpPr/>
          <p:nvPr/>
        </p:nvSpPr>
        <p:spPr>
          <a:xfrm>
            <a:off x="1065280" y="3924406"/>
            <a:ext cx="2901676" cy="749594"/>
          </a:xfrm>
          <a:prstGeom prst="rect">
            <a:avLst/>
          </a:prstGeom>
          <a:blipFill>
            <a:blip r:embed="rId4" cstate="print"/>
            <a:stretch>
              <a:fillRect/>
            </a:stretch>
          </a:blipFill>
        </p:spPr>
        <p:txBody>
          <a:bodyPr wrap="square" lIns="0" tIns="0" rIns="0" bIns="0" rtlCol="0"/>
          <a:lstStyle/>
          <a:p>
            <a:pPr fontAlgn="base">
              <a:spcBef>
                <a:spcPct val="0"/>
              </a:spcBef>
              <a:spcAft>
                <a:spcPct val="0"/>
              </a:spcAft>
            </a:pPr>
            <a:endParaRPr sz="1600" dirty="0">
              <a:solidFill>
                <a:prstClr val="black"/>
              </a:solidFill>
              <a:latin typeface="Tahoma" charset="0"/>
            </a:endParaRPr>
          </a:p>
        </p:txBody>
      </p:sp>
      <p:sp>
        <p:nvSpPr>
          <p:cNvPr id="12" name="object 12"/>
          <p:cNvSpPr txBox="1"/>
          <p:nvPr/>
        </p:nvSpPr>
        <p:spPr>
          <a:xfrm>
            <a:off x="78739" y="6621881"/>
            <a:ext cx="1843405" cy="208279"/>
          </a:xfrm>
          <a:prstGeom prst="rect">
            <a:avLst/>
          </a:prstGeom>
        </p:spPr>
        <p:txBody>
          <a:bodyPr vert="horz" wrap="square" lIns="0" tIns="12700" rIns="0" bIns="0" rtlCol="0">
            <a:spAutoFit/>
          </a:bodyPr>
          <a:lstStyle/>
          <a:p>
            <a:pPr marL="12700" fontAlgn="base">
              <a:spcBef>
                <a:spcPts val="100"/>
              </a:spcBef>
              <a:spcAft>
                <a:spcPct val="0"/>
              </a:spcAft>
            </a:pPr>
            <a:r>
              <a:rPr sz="1200" dirty="0">
                <a:solidFill>
                  <a:prstClr val="black"/>
                </a:solidFill>
                <a:latin typeface="Nimbus Sans L"/>
                <a:cs typeface="Nimbus Sans L"/>
              </a:rPr>
              <a:t>Adapted from </a:t>
            </a:r>
            <a:r>
              <a:rPr sz="1200" spc="-5" dirty="0">
                <a:solidFill>
                  <a:prstClr val="black"/>
                </a:solidFill>
                <a:latin typeface="Nimbus Sans L"/>
                <a:cs typeface="Nimbus Sans L"/>
              </a:rPr>
              <a:t>Chris</a:t>
            </a:r>
            <a:r>
              <a:rPr sz="1200" spc="-125" dirty="0">
                <a:solidFill>
                  <a:prstClr val="black"/>
                </a:solidFill>
                <a:latin typeface="Nimbus Sans L"/>
                <a:cs typeface="Nimbus Sans L"/>
              </a:rPr>
              <a:t> </a:t>
            </a:r>
            <a:r>
              <a:rPr sz="1200" dirty="0">
                <a:solidFill>
                  <a:prstClr val="black"/>
                </a:solidFill>
                <a:latin typeface="Nimbus Sans L"/>
                <a:cs typeface="Nimbus Sans L"/>
              </a:rPr>
              <a:t>Bishop</a:t>
            </a:r>
          </a:p>
        </p:txBody>
      </p:sp>
    </p:spTree>
    <p:extLst>
      <p:ext uri="{BB962C8B-B14F-4D97-AF65-F5344CB8AC3E}">
        <p14:creationId xmlns:p14="http://schemas.microsoft.com/office/powerpoint/2010/main" val="2188251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0" y="609994"/>
            <a:ext cx="6629400" cy="443711"/>
          </a:xfrm>
          <a:prstGeom prst="rect">
            <a:avLst/>
          </a:prstGeom>
        </p:spPr>
        <p:txBody>
          <a:bodyPr vert="horz" wrap="square" lIns="0" tIns="12700" rIns="0" bIns="0" rtlCol="0">
            <a:spAutoFit/>
          </a:bodyPr>
          <a:lstStyle/>
          <a:p>
            <a:pPr marL="12700" marR="5080" indent="202565">
              <a:lnSpc>
                <a:spcPct val="100000"/>
              </a:lnSpc>
              <a:spcBef>
                <a:spcPts val="100"/>
              </a:spcBef>
            </a:pPr>
            <a:r>
              <a:rPr sz="2800" dirty="0">
                <a:latin typeface="+mn-lt"/>
                <a:cs typeface="Nimbus Sans L"/>
              </a:rPr>
              <a:t>Probabilistic version:  Mixtures of</a:t>
            </a:r>
            <a:r>
              <a:rPr sz="2800" spc="-70" dirty="0">
                <a:latin typeface="+mn-lt"/>
                <a:cs typeface="Nimbus Sans L"/>
              </a:rPr>
              <a:t> </a:t>
            </a:r>
            <a:r>
              <a:rPr sz="2800" dirty="0">
                <a:latin typeface="+mn-lt"/>
                <a:cs typeface="Nimbus Sans L"/>
              </a:rPr>
              <a:t>Gaussians</a:t>
            </a:r>
          </a:p>
        </p:txBody>
      </p:sp>
      <p:sp>
        <p:nvSpPr>
          <p:cNvPr id="4" name="object 4"/>
          <p:cNvSpPr/>
          <p:nvPr/>
        </p:nvSpPr>
        <p:spPr>
          <a:xfrm>
            <a:off x="896111" y="2432304"/>
            <a:ext cx="3364992" cy="3072384"/>
          </a:xfrm>
          <a:prstGeom prst="rect">
            <a:avLst/>
          </a:prstGeom>
          <a:blipFill>
            <a:blip r:embed="rId2" cstate="print"/>
            <a:stretch>
              <a:fillRect/>
            </a:stretch>
          </a:blipFill>
        </p:spPr>
        <p:txBody>
          <a:bodyPr wrap="square" lIns="0" tIns="0" rIns="0" bIns="0" rtlCol="0"/>
          <a:lstStyle/>
          <a:p>
            <a:pPr fontAlgn="base">
              <a:spcBef>
                <a:spcPct val="0"/>
              </a:spcBef>
              <a:spcAft>
                <a:spcPct val="0"/>
              </a:spcAft>
            </a:pPr>
            <a:endParaRPr sz="1600" dirty="0">
              <a:solidFill>
                <a:prstClr val="black"/>
              </a:solidFill>
              <a:latin typeface="Tahoma" charset="0"/>
            </a:endParaRPr>
          </a:p>
        </p:txBody>
      </p:sp>
      <p:sp>
        <p:nvSpPr>
          <p:cNvPr id="5" name="object 5"/>
          <p:cNvSpPr txBox="1"/>
          <p:nvPr/>
        </p:nvSpPr>
        <p:spPr>
          <a:xfrm>
            <a:off x="1917319" y="5681573"/>
            <a:ext cx="1687195" cy="300355"/>
          </a:xfrm>
          <a:prstGeom prst="rect">
            <a:avLst/>
          </a:prstGeom>
        </p:spPr>
        <p:txBody>
          <a:bodyPr vert="horz" wrap="square" lIns="0" tIns="12700" rIns="0" bIns="0" rtlCol="0">
            <a:spAutoFit/>
          </a:bodyPr>
          <a:lstStyle/>
          <a:p>
            <a:pPr marL="12700" fontAlgn="base">
              <a:spcBef>
                <a:spcPts val="100"/>
              </a:spcBef>
              <a:spcAft>
                <a:spcPct val="0"/>
              </a:spcAft>
            </a:pPr>
            <a:r>
              <a:rPr spc="-5" dirty="0">
                <a:solidFill>
                  <a:prstClr val="black"/>
                </a:solidFill>
                <a:latin typeface="Nimbus Sans L"/>
                <a:cs typeface="Nimbus Sans L"/>
              </a:rPr>
              <a:t>Single</a:t>
            </a:r>
            <a:r>
              <a:rPr spc="-65" dirty="0">
                <a:solidFill>
                  <a:prstClr val="black"/>
                </a:solidFill>
                <a:latin typeface="Nimbus Sans L"/>
                <a:cs typeface="Nimbus Sans L"/>
              </a:rPr>
              <a:t> </a:t>
            </a:r>
            <a:r>
              <a:rPr spc="-5" dirty="0">
                <a:solidFill>
                  <a:prstClr val="black"/>
                </a:solidFill>
                <a:latin typeface="Nimbus Sans L"/>
                <a:cs typeface="Nimbus Sans L"/>
              </a:rPr>
              <a:t>Gaussian</a:t>
            </a:r>
            <a:endParaRPr dirty="0">
              <a:solidFill>
                <a:prstClr val="black"/>
              </a:solidFill>
              <a:latin typeface="Nimbus Sans L"/>
              <a:cs typeface="Nimbus Sans L"/>
            </a:endParaRPr>
          </a:p>
        </p:txBody>
      </p:sp>
      <p:sp>
        <p:nvSpPr>
          <p:cNvPr id="6" name="object 6"/>
          <p:cNvSpPr/>
          <p:nvPr/>
        </p:nvSpPr>
        <p:spPr>
          <a:xfrm>
            <a:off x="4824984" y="2432304"/>
            <a:ext cx="3364991" cy="3072384"/>
          </a:xfrm>
          <a:prstGeom prst="rect">
            <a:avLst/>
          </a:prstGeom>
          <a:blipFill>
            <a:blip r:embed="rId3" cstate="print"/>
            <a:stretch>
              <a:fillRect/>
            </a:stretch>
          </a:blipFill>
        </p:spPr>
        <p:txBody>
          <a:bodyPr wrap="square" lIns="0" tIns="0" rIns="0" bIns="0" rtlCol="0"/>
          <a:lstStyle/>
          <a:p>
            <a:pPr fontAlgn="base">
              <a:spcBef>
                <a:spcPct val="0"/>
              </a:spcBef>
              <a:spcAft>
                <a:spcPct val="0"/>
              </a:spcAft>
            </a:pPr>
            <a:endParaRPr sz="1600" dirty="0">
              <a:solidFill>
                <a:prstClr val="black"/>
              </a:solidFill>
              <a:latin typeface="Tahoma" charset="0"/>
            </a:endParaRPr>
          </a:p>
        </p:txBody>
      </p:sp>
      <p:sp>
        <p:nvSpPr>
          <p:cNvPr id="7" name="object 7"/>
          <p:cNvSpPr txBox="1"/>
          <p:nvPr/>
        </p:nvSpPr>
        <p:spPr>
          <a:xfrm>
            <a:off x="5969000" y="5681573"/>
            <a:ext cx="1443355" cy="574675"/>
          </a:xfrm>
          <a:prstGeom prst="rect">
            <a:avLst/>
          </a:prstGeom>
        </p:spPr>
        <p:txBody>
          <a:bodyPr vert="horz" wrap="square" lIns="0" tIns="12700" rIns="0" bIns="0" rtlCol="0">
            <a:spAutoFit/>
          </a:bodyPr>
          <a:lstStyle/>
          <a:p>
            <a:pPr algn="ctr" fontAlgn="base">
              <a:spcBef>
                <a:spcPts val="100"/>
              </a:spcBef>
              <a:spcAft>
                <a:spcPct val="0"/>
              </a:spcAft>
            </a:pPr>
            <a:r>
              <a:rPr spc="-5" dirty="0">
                <a:solidFill>
                  <a:prstClr val="black"/>
                </a:solidFill>
                <a:latin typeface="Nimbus Sans L"/>
                <a:cs typeface="Nimbus Sans L"/>
              </a:rPr>
              <a:t>Mixture of</a:t>
            </a:r>
            <a:r>
              <a:rPr spc="-60" dirty="0">
                <a:solidFill>
                  <a:prstClr val="black"/>
                </a:solidFill>
                <a:latin typeface="Nimbus Sans L"/>
                <a:cs typeface="Nimbus Sans L"/>
              </a:rPr>
              <a:t> </a:t>
            </a:r>
            <a:r>
              <a:rPr spc="-15" dirty="0">
                <a:solidFill>
                  <a:prstClr val="black"/>
                </a:solidFill>
                <a:latin typeface="Nimbus Sans L"/>
                <a:cs typeface="Nimbus Sans L"/>
              </a:rPr>
              <a:t>two</a:t>
            </a:r>
            <a:endParaRPr dirty="0">
              <a:solidFill>
                <a:prstClr val="black"/>
              </a:solidFill>
              <a:latin typeface="Nimbus Sans L"/>
              <a:cs typeface="Nimbus Sans L"/>
            </a:endParaRPr>
          </a:p>
          <a:p>
            <a:pPr marL="1270" algn="ctr" fontAlgn="base">
              <a:spcBef>
                <a:spcPts val="5"/>
              </a:spcBef>
              <a:spcAft>
                <a:spcPct val="0"/>
              </a:spcAft>
            </a:pPr>
            <a:r>
              <a:rPr spc="-5" dirty="0">
                <a:solidFill>
                  <a:prstClr val="black"/>
                </a:solidFill>
                <a:latin typeface="Nimbus Sans L"/>
                <a:cs typeface="Nimbus Sans L"/>
              </a:rPr>
              <a:t>Gaussians</a:t>
            </a:r>
            <a:endParaRPr dirty="0">
              <a:solidFill>
                <a:prstClr val="black"/>
              </a:solidFill>
              <a:latin typeface="Nimbus Sans L"/>
              <a:cs typeface="Nimbus Sans L"/>
            </a:endParaRPr>
          </a:p>
        </p:txBody>
      </p:sp>
      <p:sp>
        <p:nvSpPr>
          <p:cNvPr id="8" name="object 8"/>
          <p:cNvSpPr txBox="1"/>
          <p:nvPr/>
        </p:nvSpPr>
        <p:spPr>
          <a:xfrm>
            <a:off x="78739" y="6636318"/>
            <a:ext cx="889000" cy="196215"/>
          </a:xfrm>
          <a:prstGeom prst="rect">
            <a:avLst/>
          </a:prstGeom>
        </p:spPr>
        <p:txBody>
          <a:bodyPr vert="horz" wrap="square" lIns="0" tIns="0" rIns="0" bIns="0" rtlCol="0">
            <a:spAutoFit/>
          </a:bodyPr>
          <a:lstStyle/>
          <a:p>
            <a:pPr marL="12700" fontAlgn="base">
              <a:lnSpc>
                <a:spcPts val="1425"/>
              </a:lnSpc>
              <a:spcBef>
                <a:spcPct val="0"/>
              </a:spcBef>
              <a:spcAft>
                <a:spcPct val="0"/>
              </a:spcAft>
            </a:pPr>
            <a:r>
              <a:rPr sz="1200" spc="-5" dirty="0">
                <a:solidFill>
                  <a:prstClr val="black"/>
                </a:solidFill>
                <a:latin typeface="Nimbus Sans L"/>
                <a:cs typeface="Nimbus Sans L"/>
              </a:rPr>
              <a:t>Chris</a:t>
            </a:r>
            <a:r>
              <a:rPr sz="1200" spc="-70" dirty="0">
                <a:solidFill>
                  <a:prstClr val="black"/>
                </a:solidFill>
                <a:latin typeface="Nimbus Sans L"/>
                <a:cs typeface="Nimbus Sans L"/>
              </a:rPr>
              <a:t> </a:t>
            </a:r>
            <a:r>
              <a:rPr sz="1200" dirty="0">
                <a:solidFill>
                  <a:prstClr val="black"/>
                </a:solidFill>
                <a:latin typeface="Nimbus Sans L"/>
                <a:cs typeface="Nimbus Sans L"/>
              </a:rPr>
              <a:t>Bishop</a:t>
            </a:r>
          </a:p>
        </p:txBody>
      </p:sp>
    </p:spTree>
    <p:extLst>
      <p:ext uri="{BB962C8B-B14F-4D97-AF65-F5344CB8AC3E}">
        <p14:creationId xmlns:p14="http://schemas.microsoft.com/office/powerpoint/2010/main" val="550995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87734" y="1368023"/>
            <a:ext cx="1285807" cy="326758"/>
          </a:xfrm>
          <a:prstGeom prst="rect">
            <a:avLst/>
          </a:prstGeom>
        </p:spPr>
        <p:txBody>
          <a:bodyPr vert="horz" wrap="square" lIns="0" tIns="10860" rIns="0" bIns="0" rtlCol="0">
            <a:spAutoFit/>
          </a:bodyPr>
          <a:lstStyle/>
          <a:p>
            <a:pPr marL="353217" indent="-342900" fontAlgn="base">
              <a:spcBef>
                <a:spcPts val="86"/>
              </a:spcBef>
              <a:spcAft>
                <a:spcPct val="0"/>
              </a:spcAft>
              <a:buFont typeface="Wingdings" panose="05000000000000000000" pitchFamily="2" charset="2"/>
              <a:buChar char="Ø"/>
              <a:tabLst>
                <a:tab pos="303531" algn="l"/>
                <a:tab pos="304617" algn="l"/>
              </a:tabLst>
            </a:pPr>
            <a:r>
              <a:rPr sz="2052" spc="-4" dirty="0">
                <a:solidFill>
                  <a:prstClr val="black"/>
                </a:solidFill>
                <a:cs typeface="Arial"/>
              </a:rPr>
              <a:t>Data</a:t>
            </a:r>
            <a:r>
              <a:rPr sz="2052" spc="-60" dirty="0">
                <a:solidFill>
                  <a:prstClr val="black"/>
                </a:solidFill>
                <a:cs typeface="Arial"/>
              </a:rPr>
              <a:t> </a:t>
            </a:r>
            <a:r>
              <a:rPr sz="2052" spc="-4" dirty="0">
                <a:solidFill>
                  <a:prstClr val="black"/>
                </a:solidFill>
                <a:cs typeface="Arial"/>
              </a:rPr>
              <a:t>set</a:t>
            </a:r>
            <a:endParaRPr sz="2052" dirty="0">
              <a:solidFill>
                <a:prstClr val="black"/>
              </a:solidFill>
              <a:cs typeface="Arial"/>
            </a:endParaRPr>
          </a:p>
        </p:txBody>
      </p:sp>
      <p:sp>
        <p:nvSpPr>
          <p:cNvPr id="4" name="object 4"/>
          <p:cNvSpPr txBox="1"/>
          <p:nvPr/>
        </p:nvSpPr>
        <p:spPr>
          <a:xfrm>
            <a:off x="1087734" y="2617778"/>
            <a:ext cx="6695102" cy="768078"/>
          </a:xfrm>
          <a:prstGeom prst="rect">
            <a:avLst/>
          </a:prstGeom>
        </p:spPr>
        <p:txBody>
          <a:bodyPr vert="horz" wrap="square" lIns="0" tIns="71675" rIns="0" bIns="0" rtlCol="0">
            <a:spAutoFit/>
          </a:bodyPr>
          <a:lstStyle/>
          <a:p>
            <a:pPr marL="353217" indent="-342900" fontAlgn="base">
              <a:spcBef>
                <a:spcPts val="564"/>
              </a:spcBef>
              <a:spcAft>
                <a:spcPct val="0"/>
              </a:spcAft>
              <a:buFont typeface="Wingdings" panose="05000000000000000000" pitchFamily="2" charset="2"/>
              <a:buChar char="Ø"/>
              <a:tabLst>
                <a:tab pos="303531" algn="l"/>
                <a:tab pos="304617" algn="l"/>
              </a:tabLst>
            </a:pPr>
            <a:r>
              <a:rPr sz="2052" spc="-4" dirty="0">
                <a:solidFill>
                  <a:prstClr val="black"/>
                </a:solidFill>
                <a:cs typeface="Arial"/>
              </a:rPr>
              <a:t>Consider first </a:t>
            </a:r>
            <a:r>
              <a:rPr sz="2052" dirty="0">
                <a:solidFill>
                  <a:prstClr val="black"/>
                </a:solidFill>
                <a:cs typeface="Arial"/>
              </a:rPr>
              <a:t>a </a:t>
            </a:r>
            <a:r>
              <a:rPr sz="2052" spc="-4" dirty="0">
                <a:solidFill>
                  <a:prstClr val="black"/>
                </a:solidFill>
                <a:cs typeface="Arial"/>
              </a:rPr>
              <a:t>single</a:t>
            </a:r>
            <a:r>
              <a:rPr sz="2052" spc="9" dirty="0">
                <a:solidFill>
                  <a:prstClr val="black"/>
                </a:solidFill>
                <a:cs typeface="Arial"/>
              </a:rPr>
              <a:t> </a:t>
            </a:r>
            <a:r>
              <a:rPr sz="2052" spc="-4" dirty="0">
                <a:solidFill>
                  <a:prstClr val="black"/>
                </a:solidFill>
                <a:cs typeface="Arial"/>
              </a:rPr>
              <a:t>Gaussian</a:t>
            </a:r>
            <a:endParaRPr sz="2052" dirty="0">
              <a:solidFill>
                <a:prstClr val="black"/>
              </a:solidFill>
              <a:cs typeface="Arial"/>
            </a:endParaRPr>
          </a:p>
          <a:p>
            <a:pPr marL="353217" indent="-342900" fontAlgn="base">
              <a:spcBef>
                <a:spcPts val="483"/>
              </a:spcBef>
              <a:spcAft>
                <a:spcPct val="0"/>
              </a:spcAft>
              <a:buFont typeface="Wingdings" panose="05000000000000000000" pitchFamily="2" charset="2"/>
              <a:buChar char="Ø"/>
              <a:tabLst>
                <a:tab pos="303531" algn="l"/>
                <a:tab pos="304617" algn="l"/>
              </a:tabLst>
            </a:pPr>
            <a:r>
              <a:rPr sz="2052" spc="-4" dirty="0">
                <a:solidFill>
                  <a:prstClr val="black"/>
                </a:solidFill>
                <a:cs typeface="Arial"/>
              </a:rPr>
              <a:t>Assume observed data points generated</a:t>
            </a:r>
            <a:r>
              <a:rPr sz="2052" spc="51" dirty="0">
                <a:solidFill>
                  <a:prstClr val="black"/>
                </a:solidFill>
                <a:cs typeface="Arial"/>
              </a:rPr>
              <a:t> </a:t>
            </a:r>
            <a:r>
              <a:rPr sz="2052" spc="-4" dirty="0">
                <a:solidFill>
                  <a:prstClr val="black"/>
                </a:solidFill>
                <a:cs typeface="Arial"/>
              </a:rPr>
              <a:t>independently</a:t>
            </a:r>
            <a:endParaRPr sz="2052" dirty="0">
              <a:solidFill>
                <a:prstClr val="black"/>
              </a:solidFill>
              <a:cs typeface="Arial"/>
            </a:endParaRPr>
          </a:p>
        </p:txBody>
      </p:sp>
      <p:sp>
        <p:nvSpPr>
          <p:cNvPr id="5" name="object 5"/>
          <p:cNvSpPr txBox="1"/>
          <p:nvPr/>
        </p:nvSpPr>
        <p:spPr>
          <a:xfrm>
            <a:off x="457200" y="4676803"/>
            <a:ext cx="8077200" cy="642549"/>
          </a:xfrm>
          <a:prstGeom prst="rect">
            <a:avLst/>
          </a:prstGeom>
        </p:spPr>
        <p:txBody>
          <a:bodyPr vert="horz" wrap="square" lIns="0" tIns="10860" rIns="0" bIns="0" rtlCol="0">
            <a:spAutoFit/>
          </a:bodyPr>
          <a:lstStyle/>
          <a:p>
            <a:pPr marL="353760" marR="4344" indent="-342900" fontAlgn="base">
              <a:spcBef>
                <a:spcPts val="86"/>
              </a:spcBef>
              <a:spcAft>
                <a:spcPct val="0"/>
              </a:spcAft>
              <a:buFont typeface="Wingdings" panose="05000000000000000000" pitchFamily="2" charset="2"/>
              <a:buChar char="Ø"/>
              <a:tabLst>
                <a:tab pos="303531" algn="l"/>
                <a:tab pos="304617" algn="l"/>
              </a:tabLst>
            </a:pPr>
            <a:r>
              <a:rPr sz="2052" spc="-4" dirty="0">
                <a:solidFill>
                  <a:prstClr val="black"/>
                </a:solidFill>
                <a:cs typeface="Arial"/>
              </a:rPr>
              <a:t>Viewed as </a:t>
            </a:r>
            <a:r>
              <a:rPr sz="2052" dirty="0">
                <a:solidFill>
                  <a:prstClr val="black"/>
                </a:solidFill>
                <a:cs typeface="Arial"/>
              </a:rPr>
              <a:t>a </a:t>
            </a:r>
            <a:r>
              <a:rPr sz="2052" spc="-4" dirty="0">
                <a:solidFill>
                  <a:prstClr val="black"/>
                </a:solidFill>
                <a:cs typeface="Arial"/>
              </a:rPr>
              <a:t>function of the parameters, this is known as  the </a:t>
            </a:r>
            <a:r>
              <a:rPr sz="2052" i="1" dirty="0">
                <a:solidFill>
                  <a:prstClr val="black"/>
                </a:solidFill>
                <a:cs typeface="Arial"/>
              </a:rPr>
              <a:t>likelihood </a:t>
            </a:r>
            <a:r>
              <a:rPr sz="2052" i="1" spc="-4" dirty="0">
                <a:solidFill>
                  <a:prstClr val="black"/>
                </a:solidFill>
                <a:cs typeface="Arial"/>
              </a:rPr>
              <a:t>function</a:t>
            </a:r>
            <a:endParaRPr sz="2052" dirty="0">
              <a:solidFill>
                <a:prstClr val="black"/>
              </a:solidFill>
              <a:cs typeface="Arial"/>
            </a:endParaRPr>
          </a:p>
        </p:txBody>
      </p:sp>
      <p:sp>
        <p:nvSpPr>
          <p:cNvPr id="6" name="object 6"/>
          <p:cNvSpPr/>
          <p:nvPr/>
        </p:nvSpPr>
        <p:spPr>
          <a:xfrm>
            <a:off x="2620711" y="1962713"/>
            <a:ext cx="3165431" cy="273668"/>
          </a:xfrm>
          <a:prstGeom prst="rect">
            <a:avLst/>
          </a:prstGeom>
          <a:blipFill>
            <a:blip r:embed="rId2" cstate="print"/>
            <a:stretch>
              <a:fillRect/>
            </a:stretch>
          </a:blipFill>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7" name="object 7"/>
          <p:cNvSpPr/>
          <p:nvPr/>
        </p:nvSpPr>
        <p:spPr>
          <a:xfrm>
            <a:off x="2435659" y="3625574"/>
            <a:ext cx="3583753" cy="742814"/>
          </a:xfrm>
          <a:prstGeom prst="rect">
            <a:avLst/>
          </a:prstGeom>
          <a:blipFill>
            <a:blip r:embed="rId3" cstate="print"/>
            <a:stretch>
              <a:fillRect/>
            </a:stretch>
          </a:blipFill>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grpSp>
        <p:nvGrpSpPr>
          <p:cNvPr id="8" name="object 8"/>
          <p:cNvGrpSpPr/>
          <p:nvPr/>
        </p:nvGrpSpPr>
        <p:grpSpPr>
          <a:xfrm>
            <a:off x="6634189" y="1693920"/>
            <a:ext cx="855214" cy="704805"/>
            <a:chOff x="7758315" y="1749170"/>
            <a:chExt cx="1000125" cy="824230"/>
          </a:xfrm>
        </p:grpSpPr>
        <p:sp>
          <p:nvSpPr>
            <p:cNvPr id="9" name="object 9"/>
            <p:cNvSpPr/>
            <p:nvPr/>
          </p:nvSpPr>
          <p:spPr>
            <a:xfrm>
              <a:off x="7789176" y="1882139"/>
              <a:ext cx="680085" cy="544195"/>
            </a:xfrm>
            <a:custGeom>
              <a:avLst/>
              <a:gdLst/>
              <a:ahLst/>
              <a:cxnLst/>
              <a:rect l="l" t="t" r="r" b="b"/>
              <a:pathLst>
                <a:path w="680084" h="544194">
                  <a:moveTo>
                    <a:pt x="24384" y="480060"/>
                  </a:moveTo>
                  <a:lnTo>
                    <a:pt x="16930" y="489042"/>
                  </a:lnTo>
                  <a:lnTo>
                    <a:pt x="9334" y="498163"/>
                  </a:lnTo>
                  <a:lnTo>
                    <a:pt x="3167" y="508142"/>
                  </a:lnTo>
                  <a:lnTo>
                    <a:pt x="0" y="519696"/>
                  </a:lnTo>
                  <a:lnTo>
                    <a:pt x="0" y="528840"/>
                  </a:lnTo>
                  <a:lnTo>
                    <a:pt x="1524" y="531876"/>
                  </a:lnTo>
                  <a:lnTo>
                    <a:pt x="10668" y="533400"/>
                  </a:lnTo>
                </a:path>
                <a:path w="680084" h="544194">
                  <a:moveTo>
                    <a:pt x="280403" y="530364"/>
                  </a:moveTo>
                  <a:lnTo>
                    <a:pt x="290430" y="532716"/>
                  </a:lnTo>
                  <a:lnTo>
                    <a:pt x="300029" y="535503"/>
                  </a:lnTo>
                  <a:lnTo>
                    <a:pt x="309340" y="539149"/>
                  </a:lnTo>
                  <a:lnTo>
                    <a:pt x="318503" y="544080"/>
                  </a:lnTo>
                </a:path>
                <a:path w="680084" h="544194">
                  <a:moveTo>
                    <a:pt x="313944" y="370344"/>
                  </a:moveTo>
                  <a:lnTo>
                    <a:pt x="303627" y="365717"/>
                  </a:lnTo>
                  <a:lnTo>
                    <a:pt x="292030" y="360808"/>
                  </a:lnTo>
                  <a:lnTo>
                    <a:pt x="280718" y="355330"/>
                  </a:lnTo>
                  <a:lnTo>
                    <a:pt x="271259" y="348996"/>
                  </a:lnTo>
                  <a:lnTo>
                    <a:pt x="269748" y="345960"/>
                  </a:lnTo>
                  <a:lnTo>
                    <a:pt x="268224" y="342900"/>
                  </a:lnTo>
                  <a:lnTo>
                    <a:pt x="266700" y="339864"/>
                  </a:lnTo>
                </a:path>
                <a:path w="680084" h="544194">
                  <a:moveTo>
                    <a:pt x="481584" y="170700"/>
                  </a:moveTo>
                  <a:lnTo>
                    <a:pt x="534519" y="165980"/>
                  </a:lnTo>
                  <a:lnTo>
                    <a:pt x="566923" y="159270"/>
                  </a:lnTo>
                  <a:lnTo>
                    <a:pt x="574403" y="157079"/>
                  </a:lnTo>
                  <a:lnTo>
                    <a:pt x="582168" y="155460"/>
                  </a:lnTo>
                </a:path>
                <a:path w="680084" h="544194">
                  <a:moveTo>
                    <a:pt x="644639" y="222516"/>
                  </a:moveTo>
                  <a:lnTo>
                    <a:pt x="651195" y="228325"/>
                  </a:lnTo>
                  <a:lnTo>
                    <a:pt x="655889" y="232417"/>
                  </a:lnTo>
                  <a:lnTo>
                    <a:pt x="660296" y="235370"/>
                  </a:lnTo>
                  <a:lnTo>
                    <a:pt x="665988" y="237756"/>
                  </a:lnTo>
                  <a:lnTo>
                    <a:pt x="668554" y="230891"/>
                  </a:lnTo>
                  <a:lnTo>
                    <a:pt x="671698" y="224031"/>
                  </a:lnTo>
                  <a:lnTo>
                    <a:pt x="675415" y="217175"/>
                  </a:lnTo>
                  <a:lnTo>
                    <a:pt x="679704" y="210324"/>
                  </a:lnTo>
                </a:path>
                <a:path w="680084" h="544194">
                  <a:moveTo>
                    <a:pt x="470903" y="220980"/>
                  </a:moveTo>
                  <a:lnTo>
                    <a:pt x="465523" y="237674"/>
                  </a:lnTo>
                  <a:lnTo>
                    <a:pt x="461002" y="253941"/>
                  </a:lnTo>
                  <a:lnTo>
                    <a:pt x="457621" y="270491"/>
                  </a:lnTo>
                  <a:lnTo>
                    <a:pt x="455663" y="288036"/>
                  </a:lnTo>
                  <a:lnTo>
                    <a:pt x="454139" y="300240"/>
                  </a:lnTo>
                  <a:lnTo>
                    <a:pt x="458724" y="300240"/>
                  </a:lnTo>
                  <a:lnTo>
                    <a:pt x="467868" y="303276"/>
                  </a:lnTo>
                </a:path>
                <a:path w="680084" h="544194">
                  <a:moveTo>
                    <a:pt x="641604" y="323100"/>
                  </a:moveTo>
                  <a:lnTo>
                    <a:pt x="651885" y="326744"/>
                  </a:lnTo>
                  <a:lnTo>
                    <a:pt x="657599" y="324815"/>
                  </a:lnTo>
                  <a:lnTo>
                    <a:pt x="662170" y="318600"/>
                  </a:lnTo>
                  <a:lnTo>
                    <a:pt x="669023" y="309384"/>
                  </a:lnTo>
                </a:path>
                <a:path w="680084" h="544194">
                  <a:moveTo>
                    <a:pt x="615683" y="358140"/>
                  </a:moveTo>
                  <a:lnTo>
                    <a:pt x="607475" y="364217"/>
                  </a:lnTo>
                  <a:lnTo>
                    <a:pt x="600262" y="369004"/>
                  </a:lnTo>
                  <a:lnTo>
                    <a:pt x="592759" y="372934"/>
                  </a:lnTo>
                  <a:lnTo>
                    <a:pt x="583679" y="376440"/>
                  </a:lnTo>
                </a:path>
                <a:path w="680084" h="544194">
                  <a:moveTo>
                    <a:pt x="438899" y="281940"/>
                  </a:moveTo>
                  <a:lnTo>
                    <a:pt x="416730" y="283421"/>
                  </a:lnTo>
                  <a:lnTo>
                    <a:pt x="394133" y="284611"/>
                  </a:lnTo>
                  <a:lnTo>
                    <a:pt x="371824" y="284084"/>
                  </a:lnTo>
                  <a:lnTo>
                    <a:pt x="350520" y="280416"/>
                  </a:lnTo>
                  <a:lnTo>
                    <a:pt x="344424" y="277380"/>
                  </a:lnTo>
                  <a:lnTo>
                    <a:pt x="339839" y="275856"/>
                  </a:lnTo>
                  <a:lnTo>
                    <a:pt x="333743" y="272796"/>
                  </a:lnTo>
                </a:path>
                <a:path w="680084" h="544194">
                  <a:moveTo>
                    <a:pt x="505968" y="0"/>
                  </a:moveTo>
                  <a:lnTo>
                    <a:pt x="492488" y="216"/>
                  </a:lnTo>
                  <a:lnTo>
                    <a:pt x="479293" y="576"/>
                  </a:lnTo>
                  <a:lnTo>
                    <a:pt x="466100" y="648"/>
                  </a:lnTo>
                  <a:lnTo>
                    <a:pt x="452628" y="0"/>
                  </a:lnTo>
                </a:path>
              </a:pathLst>
            </a:custGeom>
            <a:ln w="19050">
              <a:solidFill>
                <a:srgbClr val="FF0000"/>
              </a:solidFill>
            </a:ln>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10" name="object 10"/>
            <p:cNvSpPr/>
            <p:nvPr/>
          </p:nvSpPr>
          <p:spPr>
            <a:xfrm>
              <a:off x="8145411" y="1935111"/>
              <a:ext cx="72390" cy="64770"/>
            </a:xfrm>
            <a:prstGeom prst="rect">
              <a:avLst/>
            </a:prstGeom>
            <a:blipFill>
              <a:blip r:embed="rId4" cstate="print"/>
              <a:stretch>
                <a:fillRect/>
              </a:stretch>
            </a:blipFill>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11" name="object 11"/>
            <p:cNvSpPr/>
            <p:nvPr/>
          </p:nvSpPr>
          <p:spPr>
            <a:xfrm>
              <a:off x="8409444" y="1941575"/>
              <a:ext cx="36830" cy="361315"/>
            </a:xfrm>
            <a:custGeom>
              <a:avLst/>
              <a:gdLst/>
              <a:ahLst/>
              <a:cxnLst/>
              <a:rect l="l" t="t" r="r" b="b"/>
              <a:pathLst>
                <a:path w="36829" h="361314">
                  <a:moveTo>
                    <a:pt x="15240" y="0"/>
                  </a:moveTo>
                  <a:lnTo>
                    <a:pt x="19405" y="7079"/>
                  </a:lnTo>
                  <a:lnTo>
                    <a:pt x="23426" y="9725"/>
                  </a:lnTo>
                  <a:lnTo>
                    <a:pt x="28307" y="7508"/>
                  </a:lnTo>
                  <a:lnTo>
                    <a:pt x="35052" y="0"/>
                  </a:lnTo>
                </a:path>
                <a:path w="36829" h="361314">
                  <a:moveTo>
                    <a:pt x="36576" y="295668"/>
                  </a:moveTo>
                  <a:lnTo>
                    <a:pt x="27858" y="306331"/>
                  </a:lnTo>
                  <a:lnTo>
                    <a:pt x="15997" y="320428"/>
                  </a:lnTo>
                  <a:lnTo>
                    <a:pt x="5281" y="335100"/>
                  </a:lnTo>
                  <a:lnTo>
                    <a:pt x="0" y="347484"/>
                  </a:lnTo>
                  <a:lnTo>
                    <a:pt x="4572" y="356628"/>
                  </a:lnTo>
                  <a:lnTo>
                    <a:pt x="4572" y="359664"/>
                  </a:lnTo>
                  <a:lnTo>
                    <a:pt x="12192" y="361200"/>
                  </a:lnTo>
                </a:path>
              </a:pathLst>
            </a:custGeom>
            <a:ln w="19050">
              <a:solidFill>
                <a:srgbClr val="FF0000"/>
              </a:solidFill>
            </a:ln>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12" name="object 12"/>
            <p:cNvSpPr/>
            <p:nvPr/>
          </p:nvSpPr>
          <p:spPr>
            <a:xfrm>
              <a:off x="8119884" y="1978164"/>
              <a:ext cx="283210" cy="302260"/>
            </a:xfrm>
            <a:custGeom>
              <a:avLst/>
              <a:gdLst/>
              <a:ahLst/>
              <a:cxnLst/>
              <a:rect l="l" t="t" r="r" b="b"/>
              <a:pathLst>
                <a:path w="283209" h="302260">
                  <a:moveTo>
                    <a:pt x="205740" y="0"/>
                  </a:moveTo>
                  <a:lnTo>
                    <a:pt x="156390" y="36952"/>
                  </a:lnTo>
                  <a:lnTo>
                    <a:pt x="112776" y="80772"/>
                  </a:lnTo>
                  <a:lnTo>
                    <a:pt x="77793" y="119848"/>
                  </a:lnTo>
                  <a:lnTo>
                    <a:pt x="43238" y="164782"/>
                  </a:lnTo>
                  <a:lnTo>
                    <a:pt x="15258" y="213431"/>
                  </a:lnTo>
                  <a:lnTo>
                    <a:pt x="0" y="263652"/>
                  </a:lnTo>
                  <a:lnTo>
                    <a:pt x="976" y="279033"/>
                  </a:lnTo>
                  <a:lnTo>
                    <a:pt x="7810" y="290698"/>
                  </a:lnTo>
                  <a:lnTo>
                    <a:pt x="19502" y="298365"/>
                  </a:lnTo>
                  <a:lnTo>
                    <a:pt x="35052" y="301752"/>
                  </a:lnTo>
                  <a:lnTo>
                    <a:pt x="61976" y="299108"/>
                  </a:lnTo>
                  <a:lnTo>
                    <a:pt x="115835" y="281815"/>
                  </a:lnTo>
                  <a:lnTo>
                    <a:pt x="170561" y="250044"/>
                  </a:lnTo>
                  <a:lnTo>
                    <a:pt x="222707" y="202666"/>
                  </a:lnTo>
                  <a:lnTo>
                    <a:pt x="262355" y="150135"/>
                  </a:lnTo>
                  <a:lnTo>
                    <a:pt x="282647" y="91881"/>
                  </a:lnTo>
                  <a:lnTo>
                    <a:pt x="277355" y="62471"/>
                  </a:lnTo>
                  <a:lnTo>
                    <a:pt x="230431" y="30978"/>
                  </a:lnTo>
                  <a:lnTo>
                    <a:pt x="199631" y="27432"/>
                  </a:lnTo>
                  <a:lnTo>
                    <a:pt x="196596" y="27432"/>
                  </a:lnTo>
                  <a:lnTo>
                    <a:pt x="188976" y="27432"/>
                  </a:lnTo>
                </a:path>
              </a:pathLst>
            </a:custGeom>
            <a:ln w="19050">
              <a:solidFill>
                <a:srgbClr val="339966"/>
              </a:solidFill>
            </a:ln>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13" name="object 13"/>
            <p:cNvSpPr/>
            <p:nvPr/>
          </p:nvSpPr>
          <p:spPr>
            <a:xfrm>
              <a:off x="7945457" y="1897379"/>
              <a:ext cx="657225" cy="238125"/>
            </a:xfrm>
            <a:custGeom>
              <a:avLst/>
              <a:gdLst/>
              <a:ahLst/>
              <a:cxnLst/>
              <a:rect l="l" t="t" r="r" b="b"/>
              <a:pathLst>
                <a:path w="657225" h="238125">
                  <a:moveTo>
                    <a:pt x="25062" y="237756"/>
                  </a:moveTo>
                  <a:lnTo>
                    <a:pt x="14044" y="234351"/>
                  </a:lnTo>
                  <a:lnTo>
                    <a:pt x="4308" y="229944"/>
                  </a:lnTo>
                  <a:lnTo>
                    <a:pt x="0" y="222963"/>
                  </a:lnTo>
                  <a:lnTo>
                    <a:pt x="5262" y="211836"/>
                  </a:lnTo>
                  <a:lnTo>
                    <a:pt x="9822" y="210324"/>
                  </a:lnTo>
                  <a:lnTo>
                    <a:pt x="12882" y="208800"/>
                  </a:lnTo>
                  <a:lnTo>
                    <a:pt x="15918" y="205740"/>
                  </a:lnTo>
                </a:path>
                <a:path w="657225" h="238125">
                  <a:moveTo>
                    <a:pt x="640758" y="41160"/>
                  </a:moveTo>
                  <a:lnTo>
                    <a:pt x="632715" y="31635"/>
                  </a:lnTo>
                  <a:lnTo>
                    <a:pt x="624381" y="23252"/>
                  </a:lnTo>
                  <a:lnTo>
                    <a:pt x="615476" y="15437"/>
                  </a:lnTo>
                  <a:lnTo>
                    <a:pt x="605718" y="7620"/>
                  </a:lnTo>
                  <a:lnTo>
                    <a:pt x="602658" y="4584"/>
                  </a:lnTo>
                  <a:lnTo>
                    <a:pt x="601146" y="3060"/>
                  </a:lnTo>
                  <a:lnTo>
                    <a:pt x="598098" y="1536"/>
                  </a:lnTo>
                </a:path>
                <a:path w="657225" h="238125">
                  <a:moveTo>
                    <a:pt x="651438" y="0"/>
                  </a:moveTo>
                  <a:lnTo>
                    <a:pt x="654695" y="13721"/>
                  </a:lnTo>
                  <a:lnTo>
                    <a:pt x="656958" y="27438"/>
                  </a:lnTo>
                  <a:lnTo>
                    <a:pt x="657223" y="41155"/>
                  </a:lnTo>
                  <a:lnTo>
                    <a:pt x="654486" y="54876"/>
                  </a:lnTo>
                  <a:lnTo>
                    <a:pt x="649771" y="63420"/>
                  </a:lnTo>
                  <a:lnTo>
                    <a:pt x="646484" y="69540"/>
                  </a:lnTo>
                  <a:lnTo>
                    <a:pt x="643765" y="74805"/>
                  </a:lnTo>
                  <a:lnTo>
                    <a:pt x="640758" y="80784"/>
                  </a:lnTo>
                </a:path>
              </a:pathLst>
            </a:custGeom>
            <a:ln w="19050">
              <a:solidFill>
                <a:srgbClr val="FF0000"/>
              </a:solidFill>
            </a:ln>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14" name="object 14"/>
            <p:cNvSpPr/>
            <p:nvPr/>
          </p:nvSpPr>
          <p:spPr>
            <a:xfrm>
              <a:off x="7896228" y="1860816"/>
              <a:ext cx="608330" cy="578485"/>
            </a:xfrm>
            <a:custGeom>
              <a:avLst/>
              <a:gdLst/>
              <a:ahLst/>
              <a:cxnLst/>
              <a:rect l="l" t="t" r="r" b="b"/>
              <a:pathLst>
                <a:path w="608329" h="578485">
                  <a:moveTo>
                    <a:pt x="519312" y="0"/>
                  </a:moveTo>
                  <a:lnTo>
                    <a:pt x="508948" y="2093"/>
                  </a:lnTo>
                  <a:lnTo>
                    <a:pt x="502734" y="4186"/>
                  </a:lnTo>
                  <a:lnTo>
                    <a:pt x="496807" y="6852"/>
                  </a:lnTo>
                  <a:lnTo>
                    <a:pt x="487308" y="10668"/>
                  </a:lnTo>
                  <a:lnTo>
                    <a:pt x="441921" y="32859"/>
                  </a:lnTo>
                  <a:lnTo>
                    <a:pt x="397392" y="57907"/>
                  </a:lnTo>
                  <a:lnTo>
                    <a:pt x="354006" y="85243"/>
                  </a:lnTo>
                  <a:lnTo>
                    <a:pt x="312048" y="114300"/>
                  </a:lnTo>
                  <a:lnTo>
                    <a:pt x="273717" y="143454"/>
                  </a:lnTo>
                  <a:lnTo>
                    <a:pt x="236165" y="174929"/>
                  </a:lnTo>
                  <a:lnTo>
                    <a:pt x="199718" y="208561"/>
                  </a:lnTo>
                  <a:lnTo>
                    <a:pt x="164702" y="244188"/>
                  </a:lnTo>
                  <a:lnTo>
                    <a:pt x="131443" y="281645"/>
                  </a:lnTo>
                  <a:lnTo>
                    <a:pt x="100266" y="320770"/>
                  </a:lnTo>
                  <a:lnTo>
                    <a:pt x="71497" y="361399"/>
                  </a:lnTo>
                  <a:lnTo>
                    <a:pt x="45463" y="403370"/>
                  </a:lnTo>
                  <a:lnTo>
                    <a:pt x="22488" y="446519"/>
                  </a:lnTo>
                  <a:lnTo>
                    <a:pt x="0" y="508631"/>
                  </a:lnTo>
                  <a:lnTo>
                    <a:pt x="192" y="540395"/>
                  </a:lnTo>
                  <a:lnTo>
                    <a:pt x="16392" y="568439"/>
                  </a:lnTo>
                  <a:lnTo>
                    <a:pt x="42776" y="578371"/>
                  </a:lnTo>
                  <a:lnTo>
                    <a:pt x="78874" y="575875"/>
                  </a:lnTo>
                  <a:lnTo>
                    <a:pt x="141347" y="559308"/>
                  </a:lnTo>
                  <a:lnTo>
                    <a:pt x="188754" y="543564"/>
                  </a:lnTo>
                  <a:lnTo>
                    <a:pt x="235657" y="525534"/>
                  </a:lnTo>
                  <a:lnTo>
                    <a:pt x="281736" y="505127"/>
                  </a:lnTo>
                  <a:lnTo>
                    <a:pt x="326671" y="482250"/>
                  </a:lnTo>
                  <a:lnTo>
                    <a:pt x="370143" y="456812"/>
                  </a:lnTo>
                  <a:lnTo>
                    <a:pt x="411831" y="428723"/>
                  </a:lnTo>
                  <a:lnTo>
                    <a:pt x="451415" y="397891"/>
                  </a:lnTo>
                  <a:lnTo>
                    <a:pt x="488577" y="364224"/>
                  </a:lnTo>
                  <a:lnTo>
                    <a:pt x="522995" y="327632"/>
                  </a:lnTo>
                  <a:lnTo>
                    <a:pt x="554351" y="288023"/>
                  </a:lnTo>
                  <a:lnTo>
                    <a:pt x="578050" y="250381"/>
                  </a:lnTo>
                  <a:lnTo>
                    <a:pt x="597601" y="206305"/>
                  </a:lnTo>
                  <a:lnTo>
                    <a:pt x="607722" y="159657"/>
                  </a:lnTo>
                  <a:lnTo>
                    <a:pt x="603132" y="114300"/>
                  </a:lnTo>
                  <a:lnTo>
                    <a:pt x="591244" y="91295"/>
                  </a:lnTo>
                  <a:lnTo>
                    <a:pt x="573219" y="75433"/>
                  </a:lnTo>
                  <a:lnTo>
                    <a:pt x="551481" y="64145"/>
                  </a:lnTo>
                  <a:lnTo>
                    <a:pt x="528456" y="54864"/>
                  </a:lnTo>
                </a:path>
              </a:pathLst>
            </a:custGeom>
            <a:ln w="19050">
              <a:solidFill>
                <a:srgbClr val="339966"/>
              </a:solidFill>
            </a:ln>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15" name="object 15"/>
            <p:cNvSpPr/>
            <p:nvPr/>
          </p:nvSpPr>
          <p:spPr>
            <a:xfrm>
              <a:off x="8416795" y="1758695"/>
              <a:ext cx="250825" cy="320040"/>
            </a:xfrm>
            <a:custGeom>
              <a:avLst/>
              <a:gdLst/>
              <a:ahLst/>
              <a:cxnLst/>
              <a:rect l="l" t="t" r="r" b="b"/>
              <a:pathLst>
                <a:path w="250825" h="320039">
                  <a:moveTo>
                    <a:pt x="219725" y="320040"/>
                  </a:moveTo>
                  <a:lnTo>
                    <a:pt x="228487" y="314973"/>
                  </a:lnTo>
                  <a:lnTo>
                    <a:pt x="232677" y="311472"/>
                  </a:lnTo>
                  <a:lnTo>
                    <a:pt x="233435" y="306540"/>
                  </a:lnTo>
                  <a:lnTo>
                    <a:pt x="231904" y="297180"/>
                  </a:lnTo>
                </a:path>
                <a:path w="250825" h="320039">
                  <a:moveTo>
                    <a:pt x="245620" y="54864"/>
                  </a:moveTo>
                  <a:lnTo>
                    <a:pt x="250532" y="40219"/>
                  </a:lnTo>
                  <a:lnTo>
                    <a:pt x="249439" y="29146"/>
                  </a:lnTo>
                  <a:lnTo>
                    <a:pt x="242627" y="19502"/>
                  </a:lnTo>
                  <a:lnTo>
                    <a:pt x="230380" y="9144"/>
                  </a:lnTo>
                  <a:lnTo>
                    <a:pt x="227345" y="7620"/>
                  </a:lnTo>
                  <a:lnTo>
                    <a:pt x="224284" y="6108"/>
                  </a:lnTo>
                  <a:lnTo>
                    <a:pt x="221249" y="3060"/>
                  </a:lnTo>
                </a:path>
                <a:path w="250825" h="320039">
                  <a:moveTo>
                    <a:pt x="38369" y="0"/>
                  </a:moveTo>
                  <a:lnTo>
                    <a:pt x="21956" y="1102"/>
                  </a:lnTo>
                  <a:lnTo>
                    <a:pt x="7692" y="1914"/>
                  </a:lnTo>
                  <a:lnTo>
                    <a:pt x="0" y="5579"/>
                  </a:lnTo>
                  <a:lnTo>
                    <a:pt x="3304" y="15240"/>
                  </a:lnTo>
                </a:path>
              </a:pathLst>
            </a:custGeom>
            <a:ln w="19050">
              <a:solidFill>
                <a:srgbClr val="FF0000"/>
              </a:solidFill>
            </a:ln>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16" name="object 16"/>
            <p:cNvSpPr/>
            <p:nvPr/>
          </p:nvSpPr>
          <p:spPr>
            <a:xfrm>
              <a:off x="7767840" y="1770900"/>
              <a:ext cx="981075" cy="792480"/>
            </a:xfrm>
            <a:custGeom>
              <a:avLst/>
              <a:gdLst/>
              <a:ahLst/>
              <a:cxnLst/>
              <a:rect l="l" t="t" r="r" b="b"/>
              <a:pathLst>
                <a:path w="981075" h="792480">
                  <a:moveTo>
                    <a:pt x="821436" y="0"/>
                  </a:moveTo>
                  <a:lnTo>
                    <a:pt x="782377" y="3232"/>
                  </a:lnTo>
                  <a:lnTo>
                    <a:pt x="742175" y="12179"/>
                  </a:lnTo>
                  <a:lnTo>
                    <a:pt x="694533" y="28950"/>
                  </a:lnTo>
                  <a:lnTo>
                    <a:pt x="647887" y="49147"/>
                  </a:lnTo>
                  <a:lnTo>
                    <a:pt x="602665" y="72199"/>
                  </a:lnTo>
                  <a:lnTo>
                    <a:pt x="559295" y="97536"/>
                  </a:lnTo>
                  <a:lnTo>
                    <a:pt x="517958" y="124684"/>
                  </a:lnTo>
                  <a:lnTo>
                    <a:pt x="477654" y="153327"/>
                  </a:lnTo>
                  <a:lnTo>
                    <a:pt x="438385" y="183388"/>
                  </a:lnTo>
                  <a:lnTo>
                    <a:pt x="400158" y="214794"/>
                  </a:lnTo>
                  <a:lnTo>
                    <a:pt x="362975" y="247469"/>
                  </a:lnTo>
                  <a:lnTo>
                    <a:pt x="326841" y="281338"/>
                  </a:lnTo>
                  <a:lnTo>
                    <a:pt x="291760" y="316327"/>
                  </a:lnTo>
                  <a:lnTo>
                    <a:pt x="257736" y="352360"/>
                  </a:lnTo>
                  <a:lnTo>
                    <a:pt x="224773" y="389364"/>
                  </a:lnTo>
                  <a:lnTo>
                    <a:pt x="192876" y="427262"/>
                  </a:lnTo>
                  <a:lnTo>
                    <a:pt x="162048" y="465981"/>
                  </a:lnTo>
                  <a:lnTo>
                    <a:pt x="132295" y="505444"/>
                  </a:lnTo>
                  <a:lnTo>
                    <a:pt x="103619" y="545579"/>
                  </a:lnTo>
                  <a:lnTo>
                    <a:pt x="77924" y="580502"/>
                  </a:lnTo>
                  <a:lnTo>
                    <a:pt x="47619" y="622662"/>
                  </a:lnTo>
                  <a:lnTo>
                    <a:pt x="19798" y="668697"/>
                  </a:lnTo>
                  <a:lnTo>
                    <a:pt x="1560" y="715244"/>
                  </a:lnTo>
                  <a:lnTo>
                    <a:pt x="0" y="758939"/>
                  </a:lnTo>
                  <a:lnTo>
                    <a:pt x="8427" y="775543"/>
                  </a:lnTo>
                  <a:lnTo>
                    <a:pt x="22855" y="785429"/>
                  </a:lnTo>
                  <a:lnTo>
                    <a:pt x="40714" y="790455"/>
                  </a:lnTo>
                  <a:lnTo>
                    <a:pt x="59436" y="792480"/>
                  </a:lnTo>
                  <a:lnTo>
                    <a:pt x="95057" y="791379"/>
                  </a:lnTo>
                  <a:lnTo>
                    <a:pt x="165729" y="774904"/>
                  </a:lnTo>
                  <a:lnTo>
                    <a:pt x="248790" y="746267"/>
                  </a:lnTo>
                  <a:lnTo>
                    <a:pt x="297264" y="726977"/>
                  </a:lnTo>
                  <a:lnTo>
                    <a:pt x="344996" y="705737"/>
                  </a:lnTo>
                  <a:lnTo>
                    <a:pt x="391917" y="682630"/>
                  </a:lnTo>
                  <a:lnTo>
                    <a:pt x="437959" y="657736"/>
                  </a:lnTo>
                  <a:lnTo>
                    <a:pt x="483053" y="631139"/>
                  </a:lnTo>
                  <a:lnTo>
                    <a:pt x="527129" y="602920"/>
                  </a:lnTo>
                  <a:lnTo>
                    <a:pt x="570121" y="573162"/>
                  </a:lnTo>
                  <a:lnTo>
                    <a:pt x="611958" y="541947"/>
                  </a:lnTo>
                  <a:lnTo>
                    <a:pt x="652573" y="509357"/>
                  </a:lnTo>
                  <a:lnTo>
                    <a:pt x="691896" y="475475"/>
                  </a:lnTo>
                  <a:lnTo>
                    <a:pt x="729671" y="441105"/>
                  </a:lnTo>
                  <a:lnTo>
                    <a:pt x="767213" y="405397"/>
                  </a:lnTo>
                  <a:lnTo>
                    <a:pt x="804004" y="368296"/>
                  </a:lnTo>
                  <a:lnTo>
                    <a:pt x="839528" y="329749"/>
                  </a:lnTo>
                  <a:lnTo>
                    <a:pt x="873267" y="289701"/>
                  </a:lnTo>
                  <a:lnTo>
                    <a:pt x="904702" y="248100"/>
                  </a:lnTo>
                  <a:lnTo>
                    <a:pt x="933318" y="204891"/>
                  </a:lnTo>
                  <a:lnTo>
                    <a:pt x="958596" y="160020"/>
                  </a:lnTo>
                  <a:lnTo>
                    <a:pt x="980687" y="94297"/>
                  </a:lnTo>
                  <a:lnTo>
                    <a:pt x="977019" y="61221"/>
                  </a:lnTo>
                  <a:lnTo>
                    <a:pt x="957059" y="32004"/>
                  </a:lnTo>
                  <a:lnTo>
                    <a:pt x="950463" y="29455"/>
                  </a:lnTo>
                  <a:lnTo>
                    <a:pt x="944295" y="26477"/>
                  </a:lnTo>
                  <a:lnTo>
                    <a:pt x="938414" y="23211"/>
                  </a:lnTo>
                  <a:lnTo>
                    <a:pt x="932675" y="19799"/>
                  </a:lnTo>
                </a:path>
              </a:pathLst>
            </a:custGeom>
            <a:ln w="19050">
              <a:solidFill>
                <a:srgbClr val="339966"/>
              </a:solidFill>
            </a:ln>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grpSp>
      <p:sp>
        <p:nvSpPr>
          <p:cNvPr id="17" name="object 17"/>
          <p:cNvSpPr/>
          <p:nvPr/>
        </p:nvSpPr>
        <p:spPr>
          <a:xfrm>
            <a:off x="6320437" y="1604326"/>
            <a:ext cx="1595313" cy="1211417"/>
          </a:xfrm>
          <a:custGeom>
            <a:avLst/>
            <a:gdLst/>
            <a:ahLst/>
            <a:cxnLst/>
            <a:rect l="l" t="t" r="r" b="b"/>
            <a:pathLst>
              <a:path w="1865629" h="1416685">
                <a:moveTo>
                  <a:pt x="88404" y="0"/>
                </a:moveTo>
                <a:lnTo>
                  <a:pt x="93595" y="53728"/>
                </a:lnTo>
                <a:lnTo>
                  <a:pt x="97928" y="107451"/>
                </a:lnTo>
                <a:lnTo>
                  <a:pt x="101686" y="161170"/>
                </a:lnTo>
                <a:lnTo>
                  <a:pt x="105156" y="214884"/>
                </a:lnTo>
                <a:lnTo>
                  <a:pt x="107841" y="267462"/>
                </a:lnTo>
                <a:lnTo>
                  <a:pt x="109846" y="320043"/>
                </a:lnTo>
                <a:lnTo>
                  <a:pt x="111256" y="372624"/>
                </a:lnTo>
                <a:lnTo>
                  <a:pt x="112157" y="425205"/>
                </a:lnTo>
                <a:lnTo>
                  <a:pt x="112635" y="477785"/>
                </a:lnTo>
                <a:lnTo>
                  <a:pt x="112776" y="530364"/>
                </a:lnTo>
                <a:lnTo>
                  <a:pt x="112539" y="579627"/>
                </a:lnTo>
                <a:lnTo>
                  <a:pt x="111857" y="628935"/>
                </a:lnTo>
                <a:lnTo>
                  <a:pt x="110772" y="678281"/>
                </a:lnTo>
                <a:lnTo>
                  <a:pt x="109324" y="727656"/>
                </a:lnTo>
                <a:lnTo>
                  <a:pt x="107556" y="777052"/>
                </a:lnTo>
                <a:lnTo>
                  <a:pt x="105510" y="826460"/>
                </a:lnTo>
                <a:lnTo>
                  <a:pt x="103226" y="875872"/>
                </a:lnTo>
                <a:lnTo>
                  <a:pt x="100747" y="925281"/>
                </a:lnTo>
                <a:lnTo>
                  <a:pt x="98115" y="974676"/>
                </a:lnTo>
                <a:lnTo>
                  <a:pt x="95370" y="1024051"/>
                </a:lnTo>
                <a:lnTo>
                  <a:pt x="92555" y="1073397"/>
                </a:lnTo>
                <a:lnTo>
                  <a:pt x="89711" y="1122706"/>
                </a:lnTo>
                <a:lnTo>
                  <a:pt x="86880" y="1171968"/>
                </a:lnTo>
                <a:lnTo>
                  <a:pt x="85521" y="1200543"/>
                </a:lnTo>
                <a:lnTo>
                  <a:pt x="84016" y="1229118"/>
                </a:lnTo>
                <a:lnTo>
                  <a:pt x="82798" y="1257693"/>
                </a:lnTo>
                <a:lnTo>
                  <a:pt x="82296" y="1286268"/>
                </a:lnTo>
                <a:lnTo>
                  <a:pt x="82296" y="1296812"/>
                </a:lnTo>
                <a:lnTo>
                  <a:pt x="82296" y="1304361"/>
                </a:lnTo>
                <a:lnTo>
                  <a:pt x="82296" y="1310484"/>
                </a:lnTo>
                <a:lnTo>
                  <a:pt x="82296" y="1316748"/>
                </a:lnTo>
              </a:path>
              <a:path w="1865629" h="1416685">
                <a:moveTo>
                  <a:pt x="0" y="1386840"/>
                </a:moveTo>
                <a:lnTo>
                  <a:pt x="48780" y="1400568"/>
                </a:lnTo>
                <a:lnTo>
                  <a:pt x="100335" y="1403298"/>
                </a:lnTo>
                <a:lnTo>
                  <a:pt x="152102" y="1404752"/>
                </a:lnTo>
                <a:lnTo>
                  <a:pt x="204038" y="1405116"/>
                </a:lnTo>
                <a:lnTo>
                  <a:pt x="256101" y="1404576"/>
                </a:lnTo>
                <a:lnTo>
                  <a:pt x="308248" y="1403315"/>
                </a:lnTo>
                <a:lnTo>
                  <a:pt x="360438" y="1401521"/>
                </a:lnTo>
                <a:lnTo>
                  <a:pt x="412628" y="1399377"/>
                </a:lnTo>
                <a:lnTo>
                  <a:pt x="464776" y="1397069"/>
                </a:lnTo>
                <a:lnTo>
                  <a:pt x="516839" y="1394782"/>
                </a:lnTo>
                <a:lnTo>
                  <a:pt x="568775" y="1392701"/>
                </a:lnTo>
                <a:lnTo>
                  <a:pt x="620541" y="1391012"/>
                </a:lnTo>
                <a:lnTo>
                  <a:pt x="672096" y="1389900"/>
                </a:lnTo>
                <a:lnTo>
                  <a:pt x="720386" y="1389661"/>
                </a:lnTo>
                <a:lnTo>
                  <a:pt x="769020" y="1390079"/>
                </a:lnTo>
                <a:lnTo>
                  <a:pt x="817965" y="1391067"/>
                </a:lnTo>
                <a:lnTo>
                  <a:pt x="867183" y="1392539"/>
                </a:lnTo>
                <a:lnTo>
                  <a:pt x="916641" y="1394409"/>
                </a:lnTo>
                <a:lnTo>
                  <a:pt x="966302" y="1396590"/>
                </a:lnTo>
                <a:lnTo>
                  <a:pt x="1016132" y="1398995"/>
                </a:lnTo>
                <a:lnTo>
                  <a:pt x="1066094" y="1401539"/>
                </a:lnTo>
                <a:lnTo>
                  <a:pt x="1116154" y="1404135"/>
                </a:lnTo>
                <a:lnTo>
                  <a:pt x="1166277" y="1406696"/>
                </a:lnTo>
                <a:lnTo>
                  <a:pt x="1216427" y="1409136"/>
                </a:lnTo>
                <a:lnTo>
                  <a:pt x="1266568" y="1411369"/>
                </a:lnTo>
                <a:lnTo>
                  <a:pt x="1316666" y="1413308"/>
                </a:lnTo>
                <a:lnTo>
                  <a:pt x="1366685" y="1414866"/>
                </a:lnTo>
                <a:lnTo>
                  <a:pt x="1416590" y="1415958"/>
                </a:lnTo>
                <a:lnTo>
                  <a:pt x="1466345" y="1416497"/>
                </a:lnTo>
                <a:lnTo>
                  <a:pt x="1515915" y="1416396"/>
                </a:lnTo>
                <a:lnTo>
                  <a:pt x="1565265" y="1415569"/>
                </a:lnTo>
                <a:lnTo>
                  <a:pt x="1614360" y="1413930"/>
                </a:lnTo>
                <a:lnTo>
                  <a:pt x="1663163" y="1411392"/>
                </a:lnTo>
                <a:lnTo>
                  <a:pt x="1711641" y="1407868"/>
                </a:lnTo>
                <a:lnTo>
                  <a:pt x="1759757" y="1403273"/>
                </a:lnTo>
                <a:lnTo>
                  <a:pt x="1807476" y="1397520"/>
                </a:lnTo>
                <a:lnTo>
                  <a:pt x="1851612" y="1376298"/>
                </a:lnTo>
                <a:lnTo>
                  <a:pt x="1865376" y="1363980"/>
                </a:lnTo>
              </a:path>
            </a:pathLst>
          </a:custGeom>
          <a:ln w="19050">
            <a:solidFill>
              <a:srgbClr val="FF0000"/>
            </a:solidFill>
          </a:ln>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19" name="Content Placeholder 2"/>
          <p:cNvSpPr txBox="1">
            <a:spLocks/>
          </p:cNvSpPr>
          <p:nvPr/>
        </p:nvSpPr>
        <p:spPr>
          <a:xfrm>
            <a:off x="304800" y="313378"/>
            <a:ext cx="6324600" cy="90955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fontAlgn="base">
              <a:spcBef>
                <a:spcPct val="0"/>
              </a:spcBef>
              <a:spcAft>
                <a:spcPct val="0"/>
              </a:spcAft>
            </a:pPr>
            <a:r>
              <a:rPr lang="en-US" sz="4000" b="1" kern="0" dirty="0">
                <a:solidFill>
                  <a:sysClr val="windowText" lastClr="000000"/>
                </a:solidFill>
              </a:rPr>
              <a:t>Gaussian Mixture Model</a:t>
            </a:r>
          </a:p>
        </p:txBody>
      </p:sp>
    </p:spTree>
    <p:extLst>
      <p:ext uri="{BB962C8B-B14F-4D97-AF65-F5344CB8AC3E}">
        <p14:creationId xmlns:p14="http://schemas.microsoft.com/office/powerpoint/2010/main" val="3309302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67927" y="1802421"/>
            <a:ext cx="7361680" cy="664622"/>
          </a:xfrm>
          <a:prstGeom prst="rect">
            <a:avLst/>
          </a:prstGeom>
          <a:blipFill>
            <a:blip r:embed="rId2" cstate="print"/>
            <a:stretch>
              <a:fillRect/>
            </a:stretch>
          </a:blipFill>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3" name="object 3"/>
          <p:cNvSpPr txBox="1">
            <a:spLocks noGrp="1"/>
          </p:cNvSpPr>
          <p:nvPr>
            <p:ph type="title" idx="4294967295"/>
          </p:nvPr>
        </p:nvSpPr>
        <p:spPr>
          <a:xfrm>
            <a:off x="0" y="217488"/>
            <a:ext cx="5707063" cy="565150"/>
          </a:xfrm>
          <a:prstGeom prst="rect">
            <a:avLst/>
          </a:prstGeom>
        </p:spPr>
        <p:txBody>
          <a:bodyPr vert="horz" wrap="square" lIns="0" tIns="10860" rIns="0" bIns="0" rtlCol="0">
            <a:spAutoFit/>
          </a:bodyPr>
          <a:lstStyle/>
          <a:p>
            <a:pPr marL="10860">
              <a:spcBef>
                <a:spcPts val="86"/>
              </a:spcBef>
            </a:pPr>
            <a:r>
              <a:rPr sz="3600" b="1" spc="-4" dirty="0">
                <a:solidFill>
                  <a:srgbClr val="000000"/>
                </a:solidFill>
                <a:latin typeface="Arial"/>
                <a:cs typeface="Arial"/>
              </a:rPr>
              <a:t>The Gaussian</a:t>
            </a:r>
            <a:r>
              <a:rPr sz="3600" b="1" spc="-73" dirty="0">
                <a:solidFill>
                  <a:srgbClr val="000000"/>
                </a:solidFill>
                <a:latin typeface="Arial"/>
                <a:cs typeface="Arial"/>
              </a:rPr>
              <a:t> </a:t>
            </a:r>
            <a:r>
              <a:rPr sz="3600" b="1" spc="-4" dirty="0">
                <a:solidFill>
                  <a:srgbClr val="000000"/>
                </a:solidFill>
                <a:latin typeface="Arial"/>
                <a:cs typeface="Arial"/>
              </a:rPr>
              <a:t>Distribution</a:t>
            </a:r>
            <a:endParaRPr sz="3600" b="1" dirty="0">
              <a:latin typeface="Arial"/>
              <a:cs typeface="Arial"/>
            </a:endParaRPr>
          </a:p>
        </p:txBody>
      </p:sp>
      <p:sp>
        <p:nvSpPr>
          <p:cNvPr id="4" name="object 4"/>
          <p:cNvSpPr txBox="1"/>
          <p:nvPr/>
        </p:nvSpPr>
        <p:spPr>
          <a:xfrm>
            <a:off x="1087734" y="1336747"/>
            <a:ext cx="2821934" cy="326758"/>
          </a:xfrm>
          <a:prstGeom prst="rect">
            <a:avLst/>
          </a:prstGeom>
        </p:spPr>
        <p:txBody>
          <a:bodyPr vert="horz" wrap="square" lIns="0" tIns="10860" rIns="0" bIns="0" rtlCol="0">
            <a:spAutoFit/>
          </a:bodyPr>
          <a:lstStyle/>
          <a:p>
            <a:pPr marL="304074" indent="-293757" fontAlgn="base">
              <a:spcBef>
                <a:spcPts val="86"/>
              </a:spcBef>
              <a:spcAft>
                <a:spcPct val="0"/>
              </a:spcAft>
              <a:buFontTx/>
              <a:buChar char="•"/>
              <a:tabLst>
                <a:tab pos="303531" algn="l"/>
                <a:tab pos="304617" algn="l"/>
              </a:tabLst>
            </a:pPr>
            <a:r>
              <a:rPr sz="2052" spc="-4" dirty="0">
                <a:solidFill>
                  <a:prstClr val="black"/>
                </a:solidFill>
                <a:latin typeface="Arial"/>
                <a:cs typeface="Arial"/>
              </a:rPr>
              <a:t>Multivariate</a:t>
            </a:r>
            <a:r>
              <a:rPr sz="2052" spc="-26" dirty="0">
                <a:solidFill>
                  <a:prstClr val="black"/>
                </a:solidFill>
                <a:latin typeface="Arial"/>
                <a:cs typeface="Arial"/>
              </a:rPr>
              <a:t> </a:t>
            </a:r>
            <a:r>
              <a:rPr sz="2052" spc="-4" dirty="0">
                <a:solidFill>
                  <a:prstClr val="black"/>
                </a:solidFill>
                <a:latin typeface="Arial"/>
                <a:cs typeface="Arial"/>
              </a:rPr>
              <a:t>Gaussian</a:t>
            </a:r>
            <a:endParaRPr sz="2052" dirty="0">
              <a:solidFill>
                <a:prstClr val="black"/>
              </a:solidFill>
              <a:latin typeface="Arial"/>
              <a:cs typeface="Arial"/>
            </a:endParaRPr>
          </a:p>
        </p:txBody>
      </p:sp>
      <p:sp>
        <p:nvSpPr>
          <p:cNvPr id="5" name="object 5"/>
          <p:cNvSpPr txBox="1"/>
          <p:nvPr/>
        </p:nvSpPr>
        <p:spPr>
          <a:xfrm>
            <a:off x="840124" y="2809347"/>
            <a:ext cx="636931" cy="326758"/>
          </a:xfrm>
          <a:prstGeom prst="rect">
            <a:avLst/>
          </a:prstGeom>
        </p:spPr>
        <p:txBody>
          <a:bodyPr vert="horz" wrap="square" lIns="0" tIns="10860" rIns="0" bIns="0" rtlCol="0">
            <a:spAutoFit/>
          </a:bodyPr>
          <a:lstStyle/>
          <a:p>
            <a:pPr marL="10860" fontAlgn="base">
              <a:spcBef>
                <a:spcPts val="86"/>
              </a:spcBef>
              <a:spcAft>
                <a:spcPct val="0"/>
              </a:spcAft>
            </a:pPr>
            <a:r>
              <a:rPr sz="2052" spc="-4" dirty="0">
                <a:solidFill>
                  <a:srgbClr val="0099FF"/>
                </a:solidFill>
                <a:latin typeface="Comic Sans MS"/>
                <a:cs typeface="Comic Sans MS"/>
              </a:rPr>
              <a:t>m</a:t>
            </a:r>
            <a:r>
              <a:rPr sz="2052" spc="4" dirty="0">
                <a:solidFill>
                  <a:srgbClr val="0099FF"/>
                </a:solidFill>
                <a:latin typeface="Comic Sans MS"/>
                <a:cs typeface="Comic Sans MS"/>
              </a:rPr>
              <a:t>e</a:t>
            </a:r>
            <a:r>
              <a:rPr sz="2052" spc="-4" dirty="0">
                <a:solidFill>
                  <a:srgbClr val="0099FF"/>
                </a:solidFill>
                <a:latin typeface="Comic Sans MS"/>
                <a:cs typeface="Comic Sans MS"/>
              </a:rPr>
              <a:t>a</a:t>
            </a:r>
            <a:r>
              <a:rPr sz="2052" dirty="0">
                <a:solidFill>
                  <a:srgbClr val="0099FF"/>
                </a:solidFill>
                <a:latin typeface="Comic Sans MS"/>
                <a:cs typeface="Comic Sans MS"/>
              </a:rPr>
              <a:t>n</a:t>
            </a:r>
            <a:endParaRPr sz="2052" dirty="0">
              <a:solidFill>
                <a:prstClr val="black"/>
              </a:solidFill>
              <a:latin typeface="Comic Sans MS"/>
              <a:cs typeface="Comic Sans MS"/>
            </a:endParaRPr>
          </a:p>
        </p:txBody>
      </p:sp>
      <p:sp>
        <p:nvSpPr>
          <p:cNvPr id="6" name="object 6"/>
          <p:cNvSpPr/>
          <p:nvPr/>
        </p:nvSpPr>
        <p:spPr>
          <a:xfrm>
            <a:off x="1106402" y="2238987"/>
            <a:ext cx="487608" cy="597292"/>
          </a:xfrm>
          <a:custGeom>
            <a:avLst/>
            <a:gdLst/>
            <a:ahLst/>
            <a:cxnLst/>
            <a:rect l="l" t="t" r="r" b="b"/>
            <a:pathLst>
              <a:path w="570230" h="698500">
                <a:moveTo>
                  <a:pt x="534039" y="85834"/>
                </a:moveTo>
                <a:lnTo>
                  <a:pt x="528469" y="53400"/>
                </a:lnTo>
                <a:lnTo>
                  <a:pt x="508404" y="69854"/>
                </a:lnTo>
                <a:lnTo>
                  <a:pt x="505980" y="80759"/>
                </a:lnTo>
                <a:lnTo>
                  <a:pt x="496824" y="108204"/>
                </a:lnTo>
                <a:lnTo>
                  <a:pt x="487680" y="138684"/>
                </a:lnTo>
                <a:lnTo>
                  <a:pt x="466344" y="202679"/>
                </a:lnTo>
                <a:lnTo>
                  <a:pt x="454164" y="234683"/>
                </a:lnTo>
                <a:lnTo>
                  <a:pt x="441960" y="268224"/>
                </a:lnTo>
                <a:lnTo>
                  <a:pt x="416064" y="330708"/>
                </a:lnTo>
                <a:lnTo>
                  <a:pt x="379488" y="400799"/>
                </a:lnTo>
                <a:lnTo>
                  <a:pt x="356628" y="434340"/>
                </a:lnTo>
                <a:lnTo>
                  <a:pt x="321564" y="473964"/>
                </a:lnTo>
                <a:lnTo>
                  <a:pt x="301764" y="490728"/>
                </a:lnTo>
                <a:lnTo>
                  <a:pt x="283464" y="509003"/>
                </a:lnTo>
                <a:lnTo>
                  <a:pt x="219468" y="556260"/>
                </a:lnTo>
                <a:lnTo>
                  <a:pt x="173748" y="583679"/>
                </a:lnTo>
                <a:lnTo>
                  <a:pt x="100584" y="623303"/>
                </a:lnTo>
                <a:lnTo>
                  <a:pt x="0" y="672084"/>
                </a:lnTo>
                <a:lnTo>
                  <a:pt x="12204" y="697979"/>
                </a:lnTo>
                <a:lnTo>
                  <a:pt x="112788" y="649224"/>
                </a:lnTo>
                <a:lnTo>
                  <a:pt x="163080" y="623303"/>
                </a:lnTo>
                <a:lnTo>
                  <a:pt x="187464" y="609600"/>
                </a:lnTo>
                <a:lnTo>
                  <a:pt x="210324" y="594360"/>
                </a:lnTo>
                <a:lnTo>
                  <a:pt x="234708" y="580644"/>
                </a:lnTo>
                <a:lnTo>
                  <a:pt x="257568" y="563880"/>
                </a:lnTo>
                <a:lnTo>
                  <a:pt x="278904" y="548640"/>
                </a:lnTo>
                <a:lnTo>
                  <a:pt x="300240" y="530339"/>
                </a:lnTo>
                <a:lnTo>
                  <a:pt x="341388" y="493763"/>
                </a:lnTo>
                <a:lnTo>
                  <a:pt x="377964" y="452628"/>
                </a:lnTo>
                <a:lnTo>
                  <a:pt x="394728" y="428244"/>
                </a:lnTo>
                <a:lnTo>
                  <a:pt x="403860" y="416039"/>
                </a:lnTo>
                <a:lnTo>
                  <a:pt x="441960" y="342900"/>
                </a:lnTo>
                <a:lnTo>
                  <a:pt x="469404" y="278879"/>
                </a:lnTo>
                <a:lnTo>
                  <a:pt x="493788" y="211823"/>
                </a:lnTo>
                <a:lnTo>
                  <a:pt x="515124" y="147828"/>
                </a:lnTo>
                <a:lnTo>
                  <a:pt x="524268" y="117348"/>
                </a:lnTo>
                <a:lnTo>
                  <a:pt x="528840" y="103619"/>
                </a:lnTo>
                <a:lnTo>
                  <a:pt x="533400" y="88379"/>
                </a:lnTo>
                <a:lnTo>
                  <a:pt x="534039" y="85834"/>
                </a:lnTo>
                <a:close/>
              </a:path>
              <a:path w="570230" h="698500">
                <a:moveTo>
                  <a:pt x="569988" y="129540"/>
                </a:moveTo>
                <a:lnTo>
                  <a:pt x="568464" y="121920"/>
                </a:lnTo>
                <a:lnTo>
                  <a:pt x="547128" y="0"/>
                </a:lnTo>
                <a:lnTo>
                  <a:pt x="452640" y="79248"/>
                </a:lnTo>
                <a:lnTo>
                  <a:pt x="446544" y="83820"/>
                </a:lnTo>
                <a:lnTo>
                  <a:pt x="445020" y="92964"/>
                </a:lnTo>
                <a:lnTo>
                  <a:pt x="449580" y="99060"/>
                </a:lnTo>
                <a:lnTo>
                  <a:pt x="455688" y="105143"/>
                </a:lnTo>
                <a:lnTo>
                  <a:pt x="464820" y="106680"/>
                </a:lnTo>
                <a:lnTo>
                  <a:pt x="470928" y="100584"/>
                </a:lnTo>
                <a:lnTo>
                  <a:pt x="508404" y="69854"/>
                </a:lnTo>
                <a:lnTo>
                  <a:pt x="509028" y="67043"/>
                </a:lnTo>
                <a:lnTo>
                  <a:pt x="518160" y="42659"/>
                </a:lnTo>
                <a:lnTo>
                  <a:pt x="521220" y="32004"/>
                </a:lnTo>
                <a:lnTo>
                  <a:pt x="524268" y="22860"/>
                </a:lnTo>
                <a:lnTo>
                  <a:pt x="551700" y="32004"/>
                </a:lnTo>
                <a:lnTo>
                  <a:pt x="551700" y="139900"/>
                </a:lnTo>
                <a:lnTo>
                  <a:pt x="565404" y="137160"/>
                </a:lnTo>
                <a:lnTo>
                  <a:pt x="569988" y="129540"/>
                </a:lnTo>
                <a:close/>
              </a:path>
              <a:path w="570230" h="698500">
                <a:moveTo>
                  <a:pt x="551700" y="32004"/>
                </a:moveTo>
                <a:lnTo>
                  <a:pt x="524268" y="22860"/>
                </a:lnTo>
                <a:lnTo>
                  <a:pt x="521220" y="32004"/>
                </a:lnTo>
                <a:lnTo>
                  <a:pt x="518160" y="42659"/>
                </a:lnTo>
                <a:lnTo>
                  <a:pt x="509028" y="67043"/>
                </a:lnTo>
                <a:lnTo>
                  <a:pt x="508404" y="69854"/>
                </a:lnTo>
                <a:lnTo>
                  <a:pt x="524268" y="56845"/>
                </a:lnTo>
                <a:lnTo>
                  <a:pt x="524268" y="28943"/>
                </a:lnTo>
                <a:lnTo>
                  <a:pt x="547128" y="38100"/>
                </a:lnTo>
                <a:lnTo>
                  <a:pt x="547128" y="43661"/>
                </a:lnTo>
                <a:lnTo>
                  <a:pt x="548640" y="39624"/>
                </a:lnTo>
                <a:lnTo>
                  <a:pt x="551700" y="32004"/>
                </a:lnTo>
                <a:close/>
              </a:path>
              <a:path w="570230" h="698500">
                <a:moveTo>
                  <a:pt x="547128" y="38100"/>
                </a:moveTo>
                <a:lnTo>
                  <a:pt x="524268" y="28943"/>
                </a:lnTo>
                <a:lnTo>
                  <a:pt x="528469" y="53400"/>
                </a:lnTo>
                <a:lnTo>
                  <a:pt x="547128" y="38100"/>
                </a:lnTo>
                <a:close/>
              </a:path>
              <a:path w="570230" h="698500">
                <a:moveTo>
                  <a:pt x="528469" y="53400"/>
                </a:moveTo>
                <a:lnTo>
                  <a:pt x="524268" y="28943"/>
                </a:lnTo>
                <a:lnTo>
                  <a:pt x="524268" y="56845"/>
                </a:lnTo>
                <a:lnTo>
                  <a:pt x="528469" y="53400"/>
                </a:lnTo>
                <a:close/>
              </a:path>
              <a:path w="570230" h="698500">
                <a:moveTo>
                  <a:pt x="547128" y="43661"/>
                </a:moveTo>
                <a:lnTo>
                  <a:pt x="547128" y="38100"/>
                </a:lnTo>
                <a:lnTo>
                  <a:pt x="528469" y="53400"/>
                </a:lnTo>
                <a:lnTo>
                  <a:pt x="534039" y="85834"/>
                </a:lnTo>
                <a:lnTo>
                  <a:pt x="536460" y="76200"/>
                </a:lnTo>
                <a:lnTo>
                  <a:pt x="541020" y="64008"/>
                </a:lnTo>
                <a:lnTo>
                  <a:pt x="544080" y="51803"/>
                </a:lnTo>
                <a:lnTo>
                  <a:pt x="547128" y="43661"/>
                </a:lnTo>
                <a:close/>
              </a:path>
              <a:path w="570230" h="698500">
                <a:moveTo>
                  <a:pt x="551700" y="139900"/>
                </a:moveTo>
                <a:lnTo>
                  <a:pt x="551700" y="32004"/>
                </a:lnTo>
                <a:lnTo>
                  <a:pt x="548640" y="39624"/>
                </a:lnTo>
                <a:lnTo>
                  <a:pt x="544080" y="51803"/>
                </a:lnTo>
                <a:lnTo>
                  <a:pt x="541020" y="64008"/>
                </a:lnTo>
                <a:lnTo>
                  <a:pt x="536460" y="76200"/>
                </a:lnTo>
                <a:lnTo>
                  <a:pt x="534039" y="85834"/>
                </a:lnTo>
                <a:lnTo>
                  <a:pt x="542544" y="135623"/>
                </a:lnTo>
                <a:lnTo>
                  <a:pt x="550164" y="140208"/>
                </a:lnTo>
                <a:lnTo>
                  <a:pt x="551700" y="139900"/>
                </a:lnTo>
                <a:close/>
              </a:path>
            </a:pathLst>
          </a:custGeom>
          <a:solidFill>
            <a:srgbClr val="0098FF"/>
          </a:solidFill>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7" name="object 7"/>
          <p:cNvSpPr txBox="1"/>
          <p:nvPr/>
        </p:nvSpPr>
        <p:spPr>
          <a:xfrm>
            <a:off x="2379178" y="2778070"/>
            <a:ext cx="1297210" cy="326758"/>
          </a:xfrm>
          <a:prstGeom prst="rect">
            <a:avLst/>
          </a:prstGeom>
        </p:spPr>
        <p:txBody>
          <a:bodyPr vert="horz" wrap="square" lIns="0" tIns="10860" rIns="0" bIns="0" rtlCol="0">
            <a:spAutoFit/>
          </a:bodyPr>
          <a:lstStyle/>
          <a:p>
            <a:pPr marL="10860" fontAlgn="base">
              <a:spcBef>
                <a:spcPts val="86"/>
              </a:spcBef>
              <a:spcAft>
                <a:spcPct val="0"/>
              </a:spcAft>
            </a:pPr>
            <a:r>
              <a:rPr sz="2052" spc="-4" dirty="0">
                <a:solidFill>
                  <a:srgbClr val="0099FF"/>
                </a:solidFill>
                <a:latin typeface="Comic Sans MS"/>
                <a:cs typeface="Comic Sans MS"/>
              </a:rPr>
              <a:t>covariance</a:t>
            </a:r>
            <a:endParaRPr sz="2052" dirty="0">
              <a:solidFill>
                <a:prstClr val="black"/>
              </a:solidFill>
              <a:latin typeface="Comic Sans MS"/>
              <a:cs typeface="Comic Sans MS"/>
            </a:endParaRPr>
          </a:p>
        </p:txBody>
      </p:sp>
      <p:sp>
        <p:nvSpPr>
          <p:cNvPr id="8" name="object 8"/>
          <p:cNvSpPr/>
          <p:nvPr/>
        </p:nvSpPr>
        <p:spPr>
          <a:xfrm>
            <a:off x="1890928" y="2238987"/>
            <a:ext cx="488694" cy="597292"/>
          </a:xfrm>
          <a:custGeom>
            <a:avLst/>
            <a:gdLst/>
            <a:ahLst/>
            <a:cxnLst/>
            <a:rect l="l" t="t" r="r" b="b"/>
            <a:pathLst>
              <a:path w="571500" h="698500">
                <a:moveTo>
                  <a:pt x="126479" y="92964"/>
                </a:moveTo>
                <a:lnTo>
                  <a:pt x="124968" y="83820"/>
                </a:lnTo>
                <a:lnTo>
                  <a:pt x="118859" y="79248"/>
                </a:lnTo>
                <a:lnTo>
                  <a:pt x="24384" y="0"/>
                </a:lnTo>
                <a:lnTo>
                  <a:pt x="1524" y="121920"/>
                </a:lnTo>
                <a:lnTo>
                  <a:pt x="0" y="129540"/>
                </a:lnTo>
                <a:lnTo>
                  <a:pt x="6083" y="137160"/>
                </a:lnTo>
                <a:lnTo>
                  <a:pt x="19799" y="139903"/>
                </a:lnTo>
                <a:lnTo>
                  <a:pt x="19799" y="32004"/>
                </a:lnTo>
                <a:lnTo>
                  <a:pt x="47244" y="22860"/>
                </a:lnTo>
                <a:lnTo>
                  <a:pt x="50279" y="32004"/>
                </a:lnTo>
                <a:lnTo>
                  <a:pt x="53340" y="42659"/>
                </a:lnTo>
                <a:lnTo>
                  <a:pt x="57899" y="54864"/>
                </a:lnTo>
                <a:lnTo>
                  <a:pt x="60960" y="67043"/>
                </a:lnTo>
                <a:lnTo>
                  <a:pt x="61440" y="68486"/>
                </a:lnTo>
                <a:lnTo>
                  <a:pt x="100584" y="100584"/>
                </a:lnTo>
                <a:lnTo>
                  <a:pt x="106680" y="106680"/>
                </a:lnTo>
                <a:lnTo>
                  <a:pt x="115824" y="105143"/>
                </a:lnTo>
                <a:lnTo>
                  <a:pt x="120383" y="99060"/>
                </a:lnTo>
                <a:lnTo>
                  <a:pt x="126479" y="92964"/>
                </a:lnTo>
                <a:close/>
              </a:path>
              <a:path w="571500" h="698500">
                <a:moveTo>
                  <a:pt x="61440" y="68486"/>
                </a:moveTo>
                <a:lnTo>
                  <a:pt x="60960" y="67043"/>
                </a:lnTo>
                <a:lnTo>
                  <a:pt x="57899" y="54864"/>
                </a:lnTo>
                <a:lnTo>
                  <a:pt x="53340" y="42659"/>
                </a:lnTo>
                <a:lnTo>
                  <a:pt x="50279" y="32004"/>
                </a:lnTo>
                <a:lnTo>
                  <a:pt x="47244" y="22860"/>
                </a:lnTo>
                <a:lnTo>
                  <a:pt x="19799" y="32004"/>
                </a:lnTo>
                <a:lnTo>
                  <a:pt x="22860" y="39624"/>
                </a:lnTo>
                <a:lnTo>
                  <a:pt x="24384" y="43695"/>
                </a:lnTo>
                <a:lnTo>
                  <a:pt x="24384" y="38100"/>
                </a:lnTo>
                <a:lnTo>
                  <a:pt x="47244" y="28943"/>
                </a:lnTo>
                <a:lnTo>
                  <a:pt x="47244" y="56845"/>
                </a:lnTo>
                <a:lnTo>
                  <a:pt x="61440" y="68486"/>
                </a:lnTo>
                <a:close/>
              </a:path>
              <a:path w="571500" h="698500">
                <a:moveTo>
                  <a:pt x="37463" y="85847"/>
                </a:moveTo>
                <a:lnTo>
                  <a:pt x="35039" y="76200"/>
                </a:lnTo>
                <a:lnTo>
                  <a:pt x="30480" y="62484"/>
                </a:lnTo>
                <a:lnTo>
                  <a:pt x="27419" y="51803"/>
                </a:lnTo>
                <a:lnTo>
                  <a:pt x="22860" y="39624"/>
                </a:lnTo>
                <a:lnTo>
                  <a:pt x="19799" y="32004"/>
                </a:lnTo>
                <a:lnTo>
                  <a:pt x="19799" y="139903"/>
                </a:lnTo>
                <a:lnTo>
                  <a:pt x="21323" y="140208"/>
                </a:lnTo>
                <a:lnTo>
                  <a:pt x="28943" y="135623"/>
                </a:lnTo>
                <a:lnTo>
                  <a:pt x="37463" y="85847"/>
                </a:lnTo>
                <a:close/>
              </a:path>
              <a:path w="571500" h="698500">
                <a:moveTo>
                  <a:pt x="47244" y="28943"/>
                </a:moveTo>
                <a:lnTo>
                  <a:pt x="24384" y="38100"/>
                </a:lnTo>
                <a:lnTo>
                  <a:pt x="43040" y="53398"/>
                </a:lnTo>
                <a:lnTo>
                  <a:pt x="47244" y="28943"/>
                </a:lnTo>
                <a:close/>
              </a:path>
              <a:path w="571500" h="698500">
                <a:moveTo>
                  <a:pt x="43040" y="53398"/>
                </a:moveTo>
                <a:lnTo>
                  <a:pt x="24384" y="38100"/>
                </a:lnTo>
                <a:lnTo>
                  <a:pt x="24384" y="43695"/>
                </a:lnTo>
                <a:lnTo>
                  <a:pt x="27419" y="51803"/>
                </a:lnTo>
                <a:lnTo>
                  <a:pt x="30480" y="62484"/>
                </a:lnTo>
                <a:lnTo>
                  <a:pt x="35039" y="76200"/>
                </a:lnTo>
                <a:lnTo>
                  <a:pt x="37463" y="85847"/>
                </a:lnTo>
                <a:lnTo>
                  <a:pt x="43040" y="53398"/>
                </a:lnTo>
                <a:close/>
              </a:path>
              <a:path w="571500" h="698500">
                <a:moveTo>
                  <a:pt x="571500" y="672084"/>
                </a:moveTo>
                <a:lnTo>
                  <a:pt x="470903" y="623303"/>
                </a:lnTo>
                <a:lnTo>
                  <a:pt x="422148" y="597408"/>
                </a:lnTo>
                <a:lnTo>
                  <a:pt x="352044" y="556260"/>
                </a:lnTo>
                <a:lnTo>
                  <a:pt x="309359" y="525780"/>
                </a:lnTo>
                <a:lnTo>
                  <a:pt x="269748" y="490728"/>
                </a:lnTo>
                <a:lnTo>
                  <a:pt x="249923" y="473964"/>
                </a:lnTo>
                <a:lnTo>
                  <a:pt x="214884" y="434340"/>
                </a:lnTo>
                <a:lnTo>
                  <a:pt x="192024" y="400799"/>
                </a:lnTo>
                <a:lnTo>
                  <a:pt x="169164" y="359664"/>
                </a:lnTo>
                <a:lnTo>
                  <a:pt x="141719" y="300228"/>
                </a:lnTo>
                <a:lnTo>
                  <a:pt x="117348" y="234683"/>
                </a:lnTo>
                <a:lnTo>
                  <a:pt x="105143" y="202679"/>
                </a:lnTo>
                <a:lnTo>
                  <a:pt x="83820" y="138684"/>
                </a:lnTo>
                <a:lnTo>
                  <a:pt x="74663" y="108204"/>
                </a:lnTo>
                <a:lnTo>
                  <a:pt x="61440" y="68486"/>
                </a:lnTo>
                <a:lnTo>
                  <a:pt x="43040" y="53398"/>
                </a:lnTo>
                <a:lnTo>
                  <a:pt x="37463" y="85847"/>
                </a:lnTo>
                <a:lnTo>
                  <a:pt x="38100" y="88379"/>
                </a:lnTo>
                <a:lnTo>
                  <a:pt x="42659" y="103619"/>
                </a:lnTo>
                <a:lnTo>
                  <a:pt x="47244" y="117348"/>
                </a:lnTo>
                <a:lnTo>
                  <a:pt x="56388" y="147828"/>
                </a:lnTo>
                <a:lnTo>
                  <a:pt x="77724" y="211823"/>
                </a:lnTo>
                <a:lnTo>
                  <a:pt x="102108" y="278879"/>
                </a:lnTo>
                <a:lnTo>
                  <a:pt x="129540" y="342900"/>
                </a:lnTo>
                <a:lnTo>
                  <a:pt x="152400" y="388620"/>
                </a:lnTo>
                <a:lnTo>
                  <a:pt x="176784" y="428244"/>
                </a:lnTo>
                <a:lnTo>
                  <a:pt x="184404" y="440423"/>
                </a:lnTo>
                <a:lnTo>
                  <a:pt x="211823" y="473964"/>
                </a:lnTo>
                <a:lnTo>
                  <a:pt x="249923" y="513588"/>
                </a:lnTo>
                <a:lnTo>
                  <a:pt x="271259" y="530339"/>
                </a:lnTo>
                <a:lnTo>
                  <a:pt x="292608" y="548640"/>
                </a:lnTo>
                <a:lnTo>
                  <a:pt x="313944" y="563880"/>
                </a:lnTo>
                <a:lnTo>
                  <a:pt x="336804" y="580644"/>
                </a:lnTo>
                <a:lnTo>
                  <a:pt x="361188" y="594360"/>
                </a:lnTo>
                <a:lnTo>
                  <a:pt x="384048" y="609600"/>
                </a:lnTo>
                <a:lnTo>
                  <a:pt x="408419" y="623303"/>
                </a:lnTo>
                <a:lnTo>
                  <a:pt x="458724" y="649224"/>
                </a:lnTo>
                <a:lnTo>
                  <a:pt x="559308" y="697979"/>
                </a:lnTo>
                <a:lnTo>
                  <a:pt x="571500" y="672084"/>
                </a:lnTo>
                <a:close/>
              </a:path>
              <a:path w="571500" h="698500">
                <a:moveTo>
                  <a:pt x="47244" y="56845"/>
                </a:moveTo>
                <a:lnTo>
                  <a:pt x="47244" y="28943"/>
                </a:lnTo>
                <a:lnTo>
                  <a:pt x="43040" y="53398"/>
                </a:lnTo>
                <a:lnTo>
                  <a:pt x="47244" y="56845"/>
                </a:lnTo>
                <a:close/>
              </a:path>
            </a:pathLst>
          </a:custGeom>
          <a:solidFill>
            <a:srgbClr val="0098FF"/>
          </a:solidFill>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grpSp>
        <p:nvGrpSpPr>
          <p:cNvPr id="9" name="object 9"/>
          <p:cNvGrpSpPr/>
          <p:nvPr/>
        </p:nvGrpSpPr>
        <p:grpSpPr>
          <a:xfrm>
            <a:off x="1610701" y="3945843"/>
            <a:ext cx="1429157" cy="1428614"/>
            <a:chOff x="1883625" y="4382668"/>
            <a:chExt cx="1671320" cy="1670685"/>
          </a:xfrm>
        </p:grpSpPr>
        <p:sp>
          <p:nvSpPr>
            <p:cNvPr id="10" name="object 10"/>
            <p:cNvSpPr/>
            <p:nvPr/>
          </p:nvSpPr>
          <p:spPr>
            <a:xfrm>
              <a:off x="1947904" y="5988902"/>
              <a:ext cx="1532255" cy="0"/>
            </a:xfrm>
            <a:custGeom>
              <a:avLst/>
              <a:gdLst/>
              <a:ahLst/>
              <a:cxnLst/>
              <a:rect l="l" t="t" r="r" b="b"/>
              <a:pathLst>
                <a:path w="1532254">
                  <a:moveTo>
                    <a:pt x="0" y="0"/>
                  </a:moveTo>
                  <a:lnTo>
                    <a:pt x="1531659" y="0"/>
                  </a:lnTo>
                </a:path>
              </a:pathLst>
            </a:custGeom>
            <a:ln w="21416">
              <a:solidFill>
                <a:srgbClr val="231F20"/>
              </a:solidFill>
            </a:ln>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11" name="object 11"/>
            <p:cNvSpPr/>
            <p:nvPr/>
          </p:nvSpPr>
          <p:spPr>
            <a:xfrm>
              <a:off x="3404958" y="5924651"/>
              <a:ext cx="149987" cy="128498"/>
            </a:xfrm>
            <a:prstGeom prst="rect">
              <a:avLst/>
            </a:prstGeom>
            <a:blipFill>
              <a:blip r:embed="rId3" cstate="print"/>
              <a:stretch>
                <a:fillRect/>
              </a:stretch>
            </a:blipFill>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12" name="object 12"/>
            <p:cNvSpPr/>
            <p:nvPr/>
          </p:nvSpPr>
          <p:spPr>
            <a:xfrm>
              <a:off x="1947904" y="4458011"/>
              <a:ext cx="0" cy="1530985"/>
            </a:xfrm>
            <a:custGeom>
              <a:avLst/>
              <a:gdLst/>
              <a:ahLst/>
              <a:cxnLst/>
              <a:rect l="l" t="t" r="r" b="b"/>
              <a:pathLst>
                <a:path h="1530985">
                  <a:moveTo>
                    <a:pt x="0" y="1530891"/>
                  </a:moveTo>
                  <a:lnTo>
                    <a:pt x="0" y="0"/>
                  </a:lnTo>
                </a:path>
              </a:pathLst>
            </a:custGeom>
            <a:ln w="21427">
              <a:solidFill>
                <a:srgbClr val="231F20"/>
              </a:solidFill>
            </a:ln>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13" name="object 13"/>
            <p:cNvSpPr/>
            <p:nvPr/>
          </p:nvSpPr>
          <p:spPr>
            <a:xfrm>
              <a:off x="1883625" y="4382668"/>
              <a:ext cx="128562" cy="149910"/>
            </a:xfrm>
            <a:prstGeom prst="rect">
              <a:avLst/>
            </a:prstGeom>
            <a:blipFill>
              <a:blip r:embed="rId4" cstate="print"/>
              <a:stretch>
                <a:fillRect/>
              </a:stretch>
            </a:blipFill>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14" name="object 14"/>
            <p:cNvSpPr/>
            <p:nvPr/>
          </p:nvSpPr>
          <p:spPr>
            <a:xfrm>
              <a:off x="2214797" y="4624879"/>
              <a:ext cx="1119505" cy="1097280"/>
            </a:xfrm>
            <a:custGeom>
              <a:avLst/>
              <a:gdLst/>
              <a:ahLst/>
              <a:cxnLst/>
              <a:rect l="l" t="t" r="r" b="b"/>
              <a:pathLst>
                <a:path w="1119504" h="1097279">
                  <a:moveTo>
                    <a:pt x="372496" y="356735"/>
                  </a:moveTo>
                  <a:lnTo>
                    <a:pt x="421151" y="310860"/>
                  </a:lnTo>
                  <a:lnTo>
                    <a:pt x="470114" y="267661"/>
                  </a:lnTo>
                  <a:lnTo>
                    <a:pt x="519129" y="227254"/>
                  </a:lnTo>
                  <a:lnTo>
                    <a:pt x="567942" y="189754"/>
                  </a:lnTo>
                  <a:lnTo>
                    <a:pt x="616295" y="155277"/>
                  </a:lnTo>
                  <a:lnTo>
                    <a:pt x="663935" y="123937"/>
                  </a:lnTo>
                  <a:lnTo>
                    <a:pt x="710605" y="95849"/>
                  </a:lnTo>
                  <a:lnTo>
                    <a:pt x="756049" y="71130"/>
                  </a:lnTo>
                  <a:lnTo>
                    <a:pt x="800013" y="49894"/>
                  </a:lnTo>
                  <a:lnTo>
                    <a:pt x="842241" y="32257"/>
                  </a:lnTo>
                  <a:lnTo>
                    <a:pt x="882477" y="18334"/>
                  </a:lnTo>
                  <a:lnTo>
                    <a:pt x="920465" y="8239"/>
                  </a:lnTo>
                  <a:lnTo>
                    <a:pt x="988679" y="0"/>
                  </a:lnTo>
                  <a:lnTo>
                    <a:pt x="1018393" y="2084"/>
                  </a:lnTo>
                  <a:lnTo>
                    <a:pt x="1067757" y="19240"/>
                  </a:lnTo>
                  <a:lnTo>
                    <a:pt x="1101711" y="54052"/>
                  </a:lnTo>
                  <a:lnTo>
                    <a:pt x="1117609" y="103808"/>
                  </a:lnTo>
                  <a:lnTo>
                    <a:pt x="1118935" y="133548"/>
                  </a:lnTo>
                  <a:lnTo>
                    <a:pt x="1116009" y="166194"/>
                  </a:lnTo>
                  <a:lnTo>
                    <a:pt x="1097888" y="239190"/>
                  </a:lnTo>
                  <a:lnTo>
                    <a:pt x="1082936" y="279037"/>
                  </a:lnTo>
                  <a:lnTo>
                    <a:pt x="1064218" y="320779"/>
                  </a:lnTo>
                  <a:lnTo>
                    <a:pt x="1041858" y="364164"/>
                  </a:lnTo>
                  <a:lnTo>
                    <a:pt x="1015976" y="408940"/>
                  </a:lnTo>
                  <a:lnTo>
                    <a:pt x="986695" y="454855"/>
                  </a:lnTo>
                  <a:lnTo>
                    <a:pt x="954136" y="501655"/>
                  </a:lnTo>
                  <a:lnTo>
                    <a:pt x="918421" y="549089"/>
                  </a:lnTo>
                  <a:lnTo>
                    <a:pt x="879672" y="596905"/>
                  </a:lnTo>
                  <a:lnTo>
                    <a:pt x="838011" y="644849"/>
                  </a:lnTo>
                  <a:lnTo>
                    <a:pt x="793559" y="692670"/>
                  </a:lnTo>
                  <a:lnTo>
                    <a:pt x="746439" y="740115"/>
                  </a:lnTo>
                  <a:lnTo>
                    <a:pt x="697784" y="785990"/>
                  </a:lnTo>
                  <a:lnTo>
                    <a:pt x="648821" y="829188"/>
                  </a:lnTo>
                  <a:lnTo>
                    <a:pt x="599806" y="869594"/>
                  </a:lnTo>
                  <a:lnTo>
                    <a:pt x="550995" y="907094"/>
                  </a:lnTo>
                  <a:lnTo>
                    <a:pt x="502642" y="941571"/>
                  </a:lnTo>
                  <a:lnTo>
                    <a:pt x="455003" y="972910"/>
                  </a:lnTo>
                  <a:lnTo>
                    <a:pt x="408334" y="1000996"/>
                  </a:lnTo>
                  <a:lnTo>
                    <a:pt x="362890" y="1025715"/>
                  </a:lnTo>
                  <a:lnTo>
                    <a:pt x="318926" y="1046950"/>
                  </a:lnTo>
                  <a:lnTo>
                    <a:pt x="276699" y="1064587"/>
                  </a:lnTo>
                  <a:lnTo>
                    <a:pt x="236463" y="1078510"/>
                  </a:lnTo>
                  <a:lnTo>
                    <a:pt x="198475" y="1088604"/>
                  </a:lnTo>
                  <a:lnTo>
                    <a:pt x="130261" y="1096845"/>
                  </a:lnTo>
                  <a:lnTo>
                    <a:pt x="100546" y="1094761"/>
                  </a:lnTo>
                  <a:lnTo>
                    <a:pt x="51179" y="1077608"/>
                  </a:lnTo>
                  <a:lnTo>
                    <a:pt x="17223" y="1042796"/>
                  </a:lnTo>
                  <a:lnTo>
                    <a:pt x="1326" y="993037"/>
                  </a:lnTo>
                  <a:lnTo>
                    <a:pt x="0" y="963296"/>
                  </a:lnTo>
                  <a:lnTo>
                    <a:pt x="2925" y="930650"/>
                  </a:lnTo>
                  <a:lnTo>
                    <a:pt x="21047" y="857653"/>
                  </a:lnTo>
                  <a:lnTo>
                    <a:pt x="35999" y="817807"/>
                  </a:lnTo>
                  <a:lnTo>
                    <a:pt x="54716" y="776066"/>
                  </a:lnTo>
                  <a:lnTo>
                    <a:pt x="77077" y="732681"/>
                  </a:lnTo>
                  <a:lnTo>
                    <a:pt x="102958" y="687906"/>
                  </a:lnTo>
                  <a:lnTo>
                    <a:pt x="132240" y="641992"/>
                  </a:lnTo>
                  <a:lnTo>
                    <a:pt x="164799" y="595192"/>
                  </a:lnTo>
                  <a:lnTo>
                    <a:pt x="200514" y="547759"/>
                  </a:lnTo>
                  <a:lnTo>
                    <a:pt x="239263" y="499944"/>
                  </a:lnTo>
                  <a:lnTo>
                    <a:pt x="280924" y="452000"/>
                  </a:lnTo>
                  <a:lnTo>
                    <a:pt x="325375" y="404179"/>
                  </a:lnTo>
                  <a:lnTo>
                    <a:pt x="372496" y="356735"/>
                  </a:lnTo>
                  <a:close/>
                </a:path>
                <a:path w="1119504" h="1097279">
                  <a:moveTo>
                    <a:pt x="434830" y="420650"/>
                  </a:moveTo>
                  <a:lnTo>
                    <a:pt x="483572" y="375434"/>
                  </a:lnTo>
                  <a:lnTo>
                    <a:pt x="532583" y="334320"/>
                  </a:lnTo>
                  <a:lnTo>
                    <a:pt x="581290" y="297568"/>
                  </a:lnTo>
                  <a:lnTo>
                    <a:pt x="629116" y="265436"/>
                  </a:lnTo>
                  <a:lnTo>
                    <a:pt x="675488" y="238184"/>
                  </a:lnTo>
                  <a:lnTo>
                    <a:pt x="719831" y="216072"/>
                  </a:lnTo>
                  <a:lnTo>
                    <a:pt x="761569" y="199357"/>
                  </a:lnTo>
                  <a:lnTo>
                    <a:pt x="800127" y="188299"/>
                  </a:lnTo>
                  <a:lnTo>
                    <a:pt x="834932" y="183157"/>
                  </a:lnTo>
                  <a:lnTo>
                    <a:pt x="865407" y="184191"/>
                  </a:lnTo>
                  <a:lnTo>
                    <a:pt x="911072" y="205821"/>
                  </a:lnTo>
                  <a:lnTo>
                    <a:pt x="931555" y="252002"/>
                  </a:lnTo>
                  <a:lnTo>
                    <a:pt x="931817" y="282481"/>
                  </a:lnTo>
                  <a:lnTo>
                    <a:pt x="925792" y="317128"/>
                  </a:lnTo>
                  <a:lnTo>
                    <a:pt x="913753" y="355374"/>
                  </a:lnTo>
                  <a:lnTo>
                    <a:pt x="895974" y="396653"/>
                  </a:lnTo>
                  <a:lnTo>
                    <a:pt x="872730" y="440397"/>
                  </a:lnTo>
                  <a:lnTo>
                    <a:pt x="844295" y="486036"/>
                  </a:lnTo>
                  <a:lnTo>
                    <a:pt x="810942" y="533004"/>
                  </a:lnTo>
                  <a:lnTo>
                    <a:pt x="772945" y="580732"/>
                  </a:lnTo>
                  <a:lnTo>
                    <a:pt x="730579" y="628653"/>
                  </a:lnTo>
                  <a:lnTo>
                    <a:pt x="684117" y="676199"/>
                  </a:lnTo>
                  <a:lnTo>
                    <a:pt x="635376" y="721415"/>
                  </a:lnTo>
                  <a:lnTo>
                    <a:pt x="586364" y="762529"/>
                  </a:lnTo>
                  <a:lnTo>
                    <a:pt x="537658" y="799281"/>
                  </a:lnTo>
                  <a:lnTo>
                    <a:pt x="489831" y="831413"/>
                  </a:lnTo>
                  <a:lnTo>
                    <a:pt x="443458" y="858664"/>
                  </a:lnTo>
                  <a:lnTo>
                    <a:pt x="399115" y="880776"/>
                  </a:lnTo>
                  <a:lnTo>
                    <a:pt x="357376" y="897490"/>
                  </a:lnTo>
                  <a:lnTo>
                    <a:pt x="318816" y="908547"/>
                  </a:lnTo>
                  <a:lnTo>
                    <a:pt x="284010" y="913687"/>
                  </a:lnTo>
                  <a:lnTo>
                    <a:pt x="253533" y="912651"/>
                  </a:lnTo>
                  <a:lnTo>
                    <a:pt x="207863" y="891016"/>
                  </a:lnTo>
                  <a:lnTo>
                    <a:pt x="187385" y="844835"/>
                  </a:lnTo>
                  <a:lnTo>
                    <a:pt x="187125" y="814358"/>
                  </a:lnTo>
                  <a:lnTo>
                    <a:pt x="193152" y="779712"/>
                  </a:lnTo>
                  <a:lnTo>
                    <a:pt x="205192" y="741467"/>
                  </a:lnTo>
                  <a:lnTo>
                    <a:pt x="222971" y="700189"/>
                  </a:lnTo>
                  <a:lnTo>
                    <a:pt x="246216" y="656448"/>
                  </a:lnTo>
                  <a:lnTo>
                    <a:pt x="274652" y="610810"/>
                  </a:lnTo>
                  <a:lnTo>
                    <a:pt x="308005" y="563843"/>
                  </a:lnTo>
                  <a:lnTo>
                    <a:pt x="346002" y="516116"/>
                  </a:lnTo>
                  <a:lnTo>
                    <a:pt x="388368" y="468196"/>
                  </a:lnTo>
                  <a:lnTo>
                    <a:pt x="434830" y="420650"/>
                  </a:lnTo>
                  <a:close/>
                </a:path>
                <a:path w="1119504" h="1097279">
                  <a:moveTo>
                    <a:pt x="497152" y="484528"/>
                  </a:moveTo>
                  <a:lnTo>
                    <a:pt x="546026" y="441368"/>
                  </a:lnTo>
                  <a:lnTo>
                    <a:pt x="594293" y="406928"/>
                  </a:lnTo>
                  <a:lnTo>
                    <a:pt x="639651" y="382246"/>
                  </a:lnTo>
                  <a:lnTo>
                    <a:pt x="679803" y="368358"/>
                  </a:lnTo>
                  <a:lnTo>
                    <a:pt x="712448" y="366301"/>
                  </a:lnTo>
                  <a:lnTo>
                    <a:pt x="735286" y="377113"/>
                  </a:lnTo>
                  <a:lnTo>
                    <a:pt x="745512" y="400210"/>
                  </a:lnTo>
                  <a:lnTo>
                    <a:pt x="742622" y="432777"/>
                  </a:lnTo>
                  <a:lnTo>
                    <a:pt x="727710" y="472544"/>
                  </a:lnTo>
                  <a:lnTo>
                    <a:pt x="701870" y="517238"/>
                  </a:lnTo>
                  <a:lnTo>
                    <a:pt x="666196" y="564587"/>
                  </a:lnTo>
                  <a:lnTo>
                    <a:pt x="621783" y="612321"/>
                  </a:lnTo>
                  <a:lnTo>
                    <a:pt x="572915" y="655481"/>
                  </a:lnTo>
                  <a:lnTo>
                    <a:pt x="524654" y="689918"/>
                  </a:lnTo>
                  <a:lnTo>
                    <a:pt x="479299" y="714599"/>
                  </a:lnTo>
                  <a:lnTo>
                    <a:pt x="439150" y="728486"/>
                  </a:lnTo>
                  <a:lnTo>
                    <a:pt x="406504" y="730543"/>
                  </a:lnTo>
                  <a:lnTo>
                    <a:pt x="383662" y="719736"/>
                  </a:lnTo>
                  <a:lnTo>
                    <a:pt x="373427" y="696639"/>
                  </a:lnTo>
                  <a:lnTo>
                    <a:pt x="376314" y="664072"/>
                  </a:lnTo>
                  <a:lnTo>
                    <a:pt x="391227" y="624305"/>
                  </a:lnTo>
                  <a:lnTo>
                    <a:pt x="417068" y="579611"/>
                  </a:lnTo>
                  <a:lnTo>
                    <a:pt x="452742" y="532262"/>
                  </a:lnTo>
                  <a:lnTo>
                    <a:pt x="497152" y="484528"/>
                  </a:lnTo>
                  <a:close/>
                </a:path>
              </a:pathLst>
            </a:custGeom>
            <a:ln w="32132">
              <a:solidFill>
                <a:srgbClr val="ED1C24"/>
              </a:solidFill>
            </a:ln>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grpSp>
      <p:grpSp>
        <p:nvGrpSpPr>
          <p:cNvPr id="15" name="object 15"/>
          <p:cNvGrpSpPr/>
          <p:nvPr/>
        </p:nvGrpSpPr>
        <p:grpSpPr>
          <a:xfrm>
            <a:off x="3901014" y="3945843"/>
            <a:ext cx="1429700" cy="1428614"/>
            <a:chOff x="4562018" y="4382668"/>
            <a:chExt cx="1671955" cy="1670685"/>
          </a:xfrm>
        </p:grpSpPr>
        <p:sp>
          <p:nvSpPr>
            <p:cNvPr id="16" name="object 16"/>
            <p:cNvSpPr/>
            <p:nvPr/>
          </p:nvSpPr>
          <p:spPr>
            <a:xfrm>
              <a:off x="4626293" y="5988902"/>
              <a:ext cx="1532255" cy="0"/>
            </a:xfrm>
            <a:custGeom>
              <a:avLst/>
              <a:gdLst/>
              <a:ahLst/>
              <a:cxnLst/>
              <a:rect l="l" t="t" r="r" b="b"/>
              <a:pathLst>
                <a:path w="1532254">
                  <a:moveTo>
                    <a:pt x="0" y="0"/>
                  </a:moveTo>
                  <a:lnTo>
                    <a:pt x="1531659" y="0"/>
                  </a:lnTo>
                </a:path>
              </a:pathLst>
            </a:custGeom>
            <a:ln w="21416">
              <a:solidFill>
                <a:srgbClr val="231F20"/>
              </a:solidFill>
            </a:ln>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17" name="object 17"/>
            <p:cNvSpPr/>
            <p:nvPr/>
          </p:nvSpPr>
          <p:spPr>
            <a:xfrm>
              <a:off x="6083351" y="5924651"/>
              <a:ext cx="149999" cy="128498"/>
            </a:xfrm>
            <a:prstGeom prst="rect">
              <a:avLst/>
            </a:prstGeom>
            <a:blipFill>
              <a:blip r:embed="rId5" cstate="print"/>
              <a:stretch>
                <a:fillRect/>
              </a:stretch>
            </a:blipFill>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18" name="object 18"/>
            <p:cNvSpPr/>
            <p:nvPr/>
          </p:nvSpPr>
          <p:spPr>
            <a:xfrm>
              <a:off x="4626293" y="4458011"/>
              <a:ext cx="0" cy="1530985"/>
            </a:xfrm>
            <a:custGeom>
              <a:avLst/>
              <a:gdLst/>
              <a:ahLst/>
              <a:cxnLst/>
              <a:rect l="l" t="t" r="r" b="b"/>
              <a:pathLst>
                <a:path h="1530985">
                  <a:moveTo>
                    <a:pt x="0" y="1530891"/>
                  </a:moveTo>
                  <a:lnTo>
                    <a:pt x="0" y="0"/>
                  </a:lnTo>
                </a:path>
              </a:pathLst>
            </a:custGeom>
            <a:ln w="21427">
              <a:solidFill>
                <a:srgbClr val="231F20"/>
              </a:solidFill>
            </a:ln>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19" name="object 19"/>
            <p:cNvSpPr/>
            <p:nvPr/>
          </p:nvSpPr>
          <p:spPr>
            <a:xfrm>
              <a:off x="4562018" y="4382668"/>
              <a:ext cx="128574" cy="149910"/>
            </a:xfrm>
            <a:prstGeom prst="rect">
              <a:avLst/>
            </a:prstGeom>
            <a:blipFill>
              <a:blip r:embed="rId4" cstate="print"/>
              <a:stretch>
                <a:fillRect/>
              </a:stretch>
            </a:blipFill>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20" name="object 20"/>
            <p:cNvSpPr/>
            <p:nvPr/>
          </p:nvSpPr>
          <p:spPr>
            <a:xfrm>
              <a:off x="4760222" y="4918080"/>
              <a:ext cx="1339215" cy="535940"/>
            </a:xfrm>
            <a:custGeom>
              <a:avLst/>
              <a:gdLst/>
              <a:ahLst/>
              <a:cxnLst/>
              <a:rect l="l" t="t" r="r" b="b"/>
              <a:pathLst>
                <a:path w="1339214" h="535939">
                  <a:moveTo>
                    <a:pt x="669597" y="0"/>
                  </a:moveTo>
                  <a:lnTo>
                    <a:pt x="733925" y="1229"/>
                  </a:lnTo>
                  <a:lnTo>
                    <a:pt x="796558" y="4841"/>
                  </a:lnTo>
                  <a:lnTo>
                    <a:pt x="857211" y="10723"/>
                  </a:lnTo>
                  <a:lnTo>
                    <a:pt x="915598" y="18760"/>
                  </a:lnTo>
                  <a:lnTo>
                    <a:pt x="971437" y="28839"/>
                  </a:lnTo>
                  <a:lnTo>
                    <a:pt x="1024442" y="40847"/>
                  </a:lnTo>
                  <a:lnTo>
                    <a:pt x="1074330" y="54669"/>
                  </a:lnTo>
                  <a:lnTo>
                    <a:pt x="1120816" y="70192"/>
                  </a:lnTo>
                  <a:lnTo>
                    <a:pt x="1163616" y="87303"/>
                  </a:lnTo>
                  <a:lnTo>
                    <a:pt x="1202445" y="105887"/>
                  </a:lnTo>
                  <a:lnTo>
                    <a:pt x="1237019" y="125832"/>
                  </a:lnTo>
                  <a:lnTo>
                    <a:pt x="1292267" y="169347"/>
                  </a:lnTo>
                  <a:lnTo>
                    <a:pt x="1327083" y="216939"/>
                  </a:lnTo>
                  <a:lnTo>
                    <a:pt x="1339194" y="267699"/>
                  </a:lnTo>
                  <a:lnTo>
                    <a:pt x="1336118" y="293418"/>
                  </a:lnTo>
                  <a:lnTo>
                    <a:pt x="1312371" y="342708"/>
                  </a:lnTo>
                  <a:lnTo>
                    <a:pt x="1267055" y="388377"/>
                  </a:lnTo>
                  <a:lnTo>
                    <a:pt x="1202445" y="429515"/>
                  </a:lnTo>
                  <a:lnTo>
                    <a:pt x="1163616" y="448101"/>
                  </a:lnTo>
                  <a:lnTo>
                    <a:pt x="1120816" y="465212"/>
                  </a:lnTo>
                  <a:lnTo>
                    <a:pt x="1074330" y="480737"/>
                  </a:lnTo>
                  <a:lnTo>
                    <a:pt x="1024442" y="494560"/>
                  </a:lnTo>
                  <a:lnTo>
                    <a:pt x="971437" y="506569"/>
                  </a:lnTo>
                  <a:lnTo>
                    <a:pt x="915598" y="516649"/>
                  </a:lnTo>
                  <a:lnTo>
                    <a:pt x="857211" y="524687"/>
                  </a:lnTo>
                  <a:lnTo>
                    <a:pt x="796558" y="530569"/>
                  </a:lnTo>
                  <a:lnTo>
                    <a:pt x="733925" y="534181"/>
                  </a:lnTo>
                  <a:lnTo>
                    <a:pt x="669597" y="535411"/>
                  </a:lnTo>
                  <a:lnTo>
                    <a:pt x="605266" y="534181"/>
                  </a:lnTo>
                  <a:lnTo>
                    <a:pt x="542631" y="530569"/>
                  </a:lnTo>
                  <a:lnTo>
                    <a:pt x="481978" y="524687"/>
                  </a:lnTo>
                  <a:lnTo>
                    <a:pt x="423590" y="516649"/>
                  </a:lnTo>
                  <a:lnTo>
                    <a:pt x="367751" y="506569"/>
                  </a:lnTo>
                  <a:lnTo>
                    <a:pt x="314745" y="494560"/>
                  </a:lnTo>
                  <a:lnTo>
                    <a:pt x="264857" y="480737"/>
                  </a:lnTo>
                  <a:lnTo>
                    <a:pt x="218372" y="465212"/>
                  </a:lnTo>
                  <a:lnTo>
                    <a:pt x="175573" y="448101"/>
                  </a:lnTo>
                  <a:lnTo>
                    <a:pt x="136744" y="429515"/>
                  </a:lnTo>
                  <a:lnTo>
                    <a:pt x="102171" y="409569"/>
                  </a:lnTo>
                  <a:lnTo>
                    <a:pt x="46925" y="366052"/>
                  </a:lnTo>
                  <a:lnTo>
                    <a:pt x="12110" y="318459"/>
                  </a:lnTo>
                  <a:lnTo>
                    <a:pt x="0" y="267699"/>
                  </a:lnTo>
                  <a:lnTo>
                    <a:pt x="3074" y="241980"/>
                  </a:lnTo>
                  <a:lnTo>
                    <a:pt x="26821" y="192690"/>
                  </a:lnTo>
                  <a:lnTo>
                    <a:pt x="72136" y="147023"/>
                  </a:lnTo>
                  <a:lnTo>
                    <a:pt x="136744" y="105887"/>
                  </a:lnTo>
                  <a:lnTo>
                    <a:pt x="175573" y="87303"/>
                  </a:lnTo>
                  <a:lnTo>
                    <a:pt x="218372" y="70192"/>
                  </a:lnTo>
                  <a:lnTo>
                    <a:pt x="264857" y="54669"/>
                  </a:lnTo>
                  <a:lnTo>
                    <a:pt x="314745" y="40847"/>
                  </a:lnTo>
                  <a:lnTo>
                    <a:pt x="367751" y="28839"/>
                  </a:lnTo>
                  <a:lnTo>
                    <a:pt x="423590" y="18760"/>
                  </a:lnTo>
                  <a:lnTo>
                    <a:pt x="481978" y="10723"/>
                  </a:lnTo>
                  <a:lnTo>
                    <a:pt x="542631" y="4841"/>
                  </a:lnTo>
                  <a:lnTo>
                    <a:pt x="605266" y="1229"/>
                  </a:lnTo>
                  <a:lnTo>
                    <a:pt x="669597" y="0"/>
                  </a:lnTo>
                  <a:close/>
                </a:path>
                <a:path w="1339214" h="535939">
                  <a:moveTo>
                    <a:pt x="669597" y="89233"/>
                  </a:moveTo>
                  <a:lnTo>
                    <a:pt x="735411" y="91174"/>
                  </a:lnTo>
                  <a:lnTo>
                    <a:pt x="798277" y="96810"/>
                  </a:lnTo>
                  <a:lnTo>
                    <a:pt x="857496" y="105863"/>
                  </a:lnTo>
                  <a:lnTo>
                    <a:pt x="912367" y="118052"/>
                  </a:lnTo>
                  <a:lnTo>
                    <a:pt x="962191" y="133097"/>
                  </a:lnTo>
                  <a:lnTo>
                    <a:pt x="1006270" y="150720"/>
                  </a:lnTo>
                  <a:lnTo>
                    <a:pt x="1043902" y="170639"/>
                  </a:lnTo>
                  <a:lnTo>
                    <a:pt x="1097033" y="216252"/>
                  </a:lnTo>
                  <a:lnTo>
                    <a:pt x="1115986" y="267699"/>
                  </a:lnTo>
                  <a:lnTo>
                    <a:pt x="1111131" y="294011"/>
                  </a:lnTo>
                  <a:lnTo>
                    <a:pt x="1074390" y="342821"/>
                  </a:lnTo>
                  <a:lnTo>
                    <a:pt x="1006270" y="384678"/>
                  </a:lnTo>
                  <a:lnTo>
                    <a:pt x="962191" y="402301"/>
                  </a:lnTo>
                  <a:lnTo>
                    <a:pt x="912367" y="417346"/>
                  </a:lnTo>
                  <a:lnTo>
                    <a:pt x="857496" y="429535"/>
                  </a:lnTo>
                  <a:lnTo>
                    <a:pt x="798277" y="438587"/>
                  </a:lnTo>
                  <a:lnTo>
                    <a:pt x="735411" y="444224"/>
                  </a:lnTo>
                  <a:lnTo>
                    <a:pt x="669597" y="446165"/>
                  </a:lnTo>
                  <a:lnTo>
                    <a:pt x="603779" y="444224"/>
                  </a:lnTo>
                  <a:lnTo>
                    <a:pt x="540910" y="438587"/>
                  </a:lnTo>
                  <a:lnTo>
                    <a:pt x="481690" y="429535"/>
                  </a:lnTo>
                  <a:lnTo>
                    <a:pt x="426817" y="417346"/>
                  </a:lnTo>
                  <a:lnTo>
                    <a:pt x="376991" y="402301"/>
                  </a:lnTo>
                  <a:lnTo>
                    <a:pt x="332912" y="384678"/>
                  </a:lnTo>
                  <a:lnTo>
                    <a:pt x="295279" y="364758"/>
                  </a:lnTo>
                  <a:lnTo>
                    <a:pt x="242148" y="319145"/>
                  </a:lnTo>
                  <a:lnTo>
                    <a:pt x="223194" y="267699"/>
                  </a:lnTo>
                  <a:lnTo>
                    <a:pt x="228049" y="241386"/>
                  </a:lnTo>
                  <a:lnTo>
                    <a:pt x="264791" y="192577"/>
                  </a:lnTo>
                  <a:lnTo>
                    <a:pt x="332912" y="150720"/>
                  </a:lnTo>
                  <a:lnTo>
                    <a:pt x="376991" y="133097"/>
                  </a:lnTo>
                  <a:lnTo>
                    <a:pt x="426817" y="118052"/>
                  </a:lnTo>
                  <a:lnTo>
                    <a:pt x="481690" y="105863"/>
                  </a:lnTo>
                  <a:lnTo>
                    <a:pt x="540910" y="96810"/>
                  </a:lnTo>
                  <a:lnTo>
                    <a:pt x="603779" y="91174"/>
                  </a:lnTo>
                  <a:lnTo>
                    <a:pt x="669597" y="89233"/>
                  </a:lnTo>
                  <a:close/>
                </a:path>
                <a:path w="1339214" h="535939">
                  <a:moveTo>
                    <a:pt x="669597" y="178466"/>
                  </a:moveTo>
                  <a:lnTo>
                    <a:pt x="728813" y="181662"/>
                  </a:lnTo>
                  <a:lnTo>
                    <a:pt x="782097" y="190678"/>
                  </a:lnTo>
                  <a:lnTo>
                    <a:pt x="827292" y="204651"/>
                  </a:lnTo>
                  <a:lnTo>
                    <a:pt x="862243" y="222720"/>
                  </a:lnTo>
                  <a:lnTo>
                    <a:pt x="892791" y="267699"/>
                  </a:lnTo>
                  <a:lnTo>
                    <a:pt x="884795" y="291374"/>
                  </a:lnTo>
                  <a:lnTo>
                    <a:pt x="827292" y="330746"/>
                  </a:lnTo>
                  <a:lnTo>
                    <a:pt x="782097" y="344720"/>
                  </a:lnTo>
                  <a:lnTo>
                    <a:pt x="728813" y="353735"/>
                  </a:lnTo>
                  <a:lnTo>
                    <a:pt x="669597" y="356932"/>
                  </a:lnTo>
                  <a:lnTo>
                    <a:pt x="610375" y="353735"/>
                  </a:lnTo>
                  <a:lnTo>
                    <a:pt x="557087" y="344720"/>
                  </a:lnTo>
                  <a:lnTo>
                    <a:pt x="511890" y="330746"/>
                  </a:lnTo>
                  <a:lnTo>
                    <a:pt x="476937" y="312677"/>
                  </a:lnTo>
                  <a:lnTo>
                    <a:pt x="446389" y="267699"/>
                  </a:lnTo>
                  <a:lnTo>
                    <a:pt x="454385" y="244023"/>
                  </a:lnTo>
                  <a:lnTo>
                    <a:pt x="511890" y="204651"/>
                  </a:lnTo>
                  <a:lnTo>
                    <a:pt x="557087" y="190678"/>
                  </a:lnTo>
                  <a:lnTo>
                    <a:pt x="610375" y="181662"/>
                  </a:lnTo>
                  <a:lnTo>
                    <a:pt x="669597" y="178466"/>
                  </a:lnTo>
                  <a:close/>
                </a:path>
              </a:pathLst>
            </a:custGeom>
            <a:ln w="32132">
              <a:solidFill>
                <a:srgbClr val="ED1C24"/>
              </a:solidFill>
            </a:ln>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grpSp>
      <p:grpSp>
        <p:nvGrpSpPr>
          <p:cNvPr id="21" name="object 21"/>
          <p:cNvGrpSpPr/>
          <p:nvPr/>
        </p:nvGrpSpPr>
        <p:grpSpPr>
          <a:xfrm>
            <a:off x="6191335" y="3945843"/>
            <a:ext cx="1429157" cy="1428614"/>
            <a:chOff x="7240422" y="4382668"/>
            <a:chExt cx="1671320" cy="1670685"/>
          </a:xfrm>
        </p:grpSpPr>
        <p:sp>
          <p:nvSpPr>
            <p:cNvPr id="22" name="object 22"/>
            <p:cNvSpPr/>
            <p:nvPr/>
          </p:nvSpPr>
          <p:spPr>
            <a:xfrm>
              <a:off x="7304693" y="5988902"/>
              <a:ext cx="1532255" cy="0"/>
            </a:xfrm>
            <a:custGeom>
              <a:avLst/>
              <a:gdLst/>
              <a:ahLst/>
              <a:cxnLst/>
              <a:rect l="l" t="t" r="r" b="b"/>
              <a:pathLst>
                <a:path w="1532254">
                  <a:moveTo>
                    <a:pt x="0" y="0"/>
                  </a:moveTo>
                  <a:lnTo>
                    <a:pt x="1531659" y="0"/>
                  </a:lnTo>
                </a:path>
              </a:pathLst>
            </a:custGeom>
            <a:ln w="21416">
              <a:solidFill>
                <a:srgbClr val="231F20"/>
              </a:solidFill>
            </a:ln>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23" name="object 23"/>
            <p:cNvSpPr/>
            <p:nvPr/>
          </p:nvSpPr>
          <p:spPr>
            <a:xfrm>
              <a:off x="8761755" y="5924651"/>
              <a:ext cx="149987" cy="128498"/>
            </a:xfrm>
            <a:prstGeom prst="rect">
              <a:avLst/>
            </a:prstGeom>
            <a:blipFill>
              <a:blip r:embed="rId3" cstate="print"/>
              <a:stretch>
                <a:fillRect/>
              </a:stretch>
            </a:blipFill>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24" name="object 24"/>
            <p:cNvSpPr/>
            <p:nvPr/>
          </p:nvSpPr>
          <p:spPr>
            <a:xfrm>
              <a:off x="7304693" y="4458011"/>
              <a:ext cx="0" cy="1530985"/>
            </a:xfrm>
            <a:custGeom>
              <a:avLst/>
              <a:gdLst/>
              <a:ahLst/>
              <a:cxnLst/>
              <a:rect l="l" t="t" r="r" b="b"/>
              <a:pathLst>
                <a:path h="1530985">
                  <a:moveTo>
                    <a:pt x="0" y="1530891"/>
                  </a:moveTo>
                  <a:lnTo>
                    <a:pt x="0" y="0"/>
                  </a:lnTo>
                </a:path>
              </a:pathLst>
            </a:custGeom>
            <a:ln w="21427">
              <a:solidFill>
                <a:srgbClr val="231F20"/>
              </a:solidFill>
            </a:ln>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25" name="object 25"/>
            <p:cNvSpPr/>
            <p:nvPr/>
          </p:nvSpPr>
          <p:spPr>
            <a:xfrm>
              <a:off x="7240422" y="4382668"/>
              <a:ext cx="128562" cy="149910"/>
            </a:xfrm>
            <a:prstGeom prst="rect">
              <a:avLst/>
            </a:prstGeom>
            <a:blipFill>
              <a:blip r:embed="rId4" cstate="print"/>
              <a:stretch>
                <a:fillRect/>
              </a:stretch>
            </a:blipFill>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26" name="object 26"/>
            <p:cNvSpPr/>
            <p:nvPr/>
          </p:nvSpPr>
          <p:spPr>
            <a:xfrm>
              <a:off x="7706444" y="4784217"/>
              <a:ext cx="803910" cy="803275"/>
            </a:xfrm>
            <a:custGeom>
              <a:avLst/>
              <a:gdLst/>
              <a:ahLst/>
              <a:cxnLst/>
              <a:rect l="l" t="t" r="r" b="b"/>
              <a:pathLst>
                <a:path w="803909" h="803275">
                  <a:moveTo>
                    <a:pt x="401763" y="0"/>
                  </a:moveTo>
                  <a:lnTo>
                    <a:pt x="448506" y="2710"/>
                  </a:lnTo>
                  <a:lnTo>
                    <a:pt x="493695" y="10637"/>
                  </a:lnTo>
                  <a:lnTo>
                    <a:pt x="537024" y="23476"/>
                  </a:lnTo>
                  <a:lnTo>
                    <a:pt x="578186" y="40922"/>
                  </a:lnTo>
                  <a:lnTo>
                    <a:pt x="616878" y="62668"/>
                  </a:lnTo>
                  <a:lnTo>
                    <a:pt x="652794" y="88410"/>
                  </a:lnTo>
                  <a:lnTo>
                    <a:pt x="685628" y="117843"/>
                  </a:lnTo>
                  <a:lnTo>
                    <a:pt x="715075" y="150661"/>
                  </a:lnTo>
                  <a:lnTo>
                    <a:pt x="740829" y="186559"/>
                  </a:lnTo>
                  <a:lnTo>
                    <a:pt x="762586" y="225232"/>
                  </a:lnTo>
                  <a:lnTo>
                    <a:pt x="780039" y="266373"/>
                  </a:lnTo>
                  <a:lnTo>
                    <a:pt x="792884" y="309679"/>
                  </a:lnTo>
                  <a:lnTo>
                    <a:pt x="800815" y="354843"/>
                  </a:lnTo>
                  <a:lnTo>
                    <a:pt x="803526" y="401561"/>
                  </a:lnTo>
                  <a:lnTo>
                    <a:pt x="800815" y="448281"/>
                  </a:lnTo>
                  <a:lnTo>
                    <a:pt x="792884" y="493447"/>
                  </a:lnTo>
                  <a:lnTo>
                    <a:pt x="780039" y="536754"/>
                  </a:lnTo>
                  <a:lnTo>
                    <a:pt x="762586" y="577896"/>
                  </a:lnTo>
                  <a:lnTo>
                    <a:pt x="740829" y="616569"/>
                  </a:lnTo>
                  <a:lnTo>
                    <a:pt x="715075" y="652466"/>
                  </a:lnTo>
                  <a:lnTo>
                    <a:pt x="685628" y="685284"/>
                  </a:lnTo>
                  <a:lnTo>
                    <a:pt x="652794" y="714716"/>
                  </a:lnTo>
                  <a:lnTo>
                    <a:pt x="616878" y="740457"/>
                  </a:lnTo>
                  <a:lnTo>
                    <a:pt x="578186" y="762203"/>
                  </a:lnTo>
                  <a:lnTo>
                    <a:pt x="537024" y="779648"/>
                  </a:lnTo>
                  <a:lnTo>
                    <a:pt x="493695" y="792486"/>
                  </a:lnTo>
                  <a:lnTo>
                    <a:pt x="448506" y="800413"/>
                  </a:lnTo>
                  <a:lnTo>
                    <a:pt x="401763" y="803123"/>
                  </a:lnTo>
                  <a:lnTo>
                    <a:pt x="355022" y="800413"/>
                  </a:lnTo>
                  <a:lnTo>
                    <a:pt x="309835" y="792486"/>
                  </a:lnTo>
                  <a:lnTo>
                    <a:pt x="266507" y="779648"/>
                  </a:lnTo>
                  <a:lnTo>
                    <a:pt x="225345" y="762203"/>
                  </a:lnTo>
                  <a:lnTo>
                    <a:pt x="186653" y="740457"/>
                  </a:lnTo>
                  <a:lnTo>
                    <a:pt x="150737" y="714716"/>
                  </a:lnTo>
                  <a:lnTo>
                    <a:pt x="117902" y="685284"/>
                  </a:lnTo>
                  <a:lnTo>
                    <a:pt x="88455" y="652466"/>
                  </a:lnTo>
                  <a:lnTo>
                    <a:pt x="62700" y="616569"/>
                  </a:lnTo>
                  <a:lnTo>
                    <a:pt x="40942" y="577896"/>
                  </a:lnTo>
                  <a:lnTo>
                    <a:pt x="23488" y="536754"/>
                  </a:lnTo>
                  <a:lnTo>
                    <a:pt x="10642" y="493447"/>
                  </a:lnTo>
                  <a:lnTo>
                    <a:pt x="2711" y="448281"/>
                  </a:lnTo>
                  <a:lnTo>
                    <a:pt x="0" y="401561"/>
                  </a:lnTo>
                  <a:lnTo>
                    <a:pt x="2711" y="354843"/>
                  </a:lnTo>
                  <a:lnTo>
                    <a:pt x="10642" y="309679"/>
                  </a:lnTo>
                  <a:lnTo>
                    <a:pt x="23488" y="266373"/>
                  </a:lnTo>
                  <a:lnTo>
                    <a:pt x="40942" y="225232"/>
                  </a:lnTo>
                  <a:lnTo>
                    <a:pt x="62700" y="186559"/>
                  </a:lnTo>
                  <a:lnTo>
                    <a:pt x="88455" y="150661"/>
                  </a:lnTo>
                  <a:lnTo>
                    <a:pt x="117902" y="117843"/>
                  </a:lnTo>
                  <a:lnTo>
                    <a:pt x="150737" y="88410"/>
                  </a:lnTo>
                  <a:lnTo>
                    <a:pt x="186653" y="62668"/>
                  </a:lnTo>
                  <a:lnTo>
                    <a:pt x="225345" y="40922"/>
                  </a:lnTo>
                  <a:lnTo>
                    <a:pt x="266507" y="23476"/>
                  </a:lnTo>
                  <a:lnTo>
                    <a:pt x="309835" y="10637"/>
                  </a:lnTo>
                  <a:lnTo>
                    <a:pt x="355022" y="2710"/>
                  </a:lnTo>
                  <a:lnTo>
                    <a:pt x="401763" y="0"/>
                  </a:lnTo>
                  <a:close/>
                </a:path>
                <a:path w="803909" h="803275">
                  <a:moveTo>
                    <a:pt x="401763" y="133862"/>
                  </a:moveTo>
                  <a:lnTo>
                    <a:pt x="449802" y="138188"/>
                  </a:lnTo>
                  <a:lnTo>
                    <a:pt x="495060" y="150656"/>
                  </a:lnTo>
                  <a:lnTo>
                    <a:pt x="536770" y="170499"/>
                  </a:lnTo>
                  <a:lnTo>
                    <a:pt x="574166" y="196953"/>
                  </a:lnTo>
                  <a:lnTo>
                    <a:pt x="606482" y="229250"/>
                  </a:lnTo>
                  <a:lnTo>
                    <a:pt x="632950" y="266625"/>
                  </a:lnTo>
                  <a:lnTo>
                    <a:pt x="652805" y="308313"/>
                  </a:lnTo>
                  <a:lnTo>
                    <a:pt x="665281" y="353547"/>
                  </a:lnTo>
                  <a:lnTo>
                    <a:pt x="669609" y="401561"/>
                  </a:lnTo>
                  <a:lnTo>
                    <a:pt x="665281" y="449576"/>
                  </a:lnTo>
                  <a:lnTo>
                    <a:pt x="652805" y="494811"/>
                  </a:lnTo>
                  <a:lnTo>
                    <a:pt x="632950" y="536500"/>
                  </a:lnTo>
                  <a:lnTo>
                    <a:pt x="606482" y="573878"/>
                  </a:lnTo>
                  <a:lnTo>
                    <a:pt x="574166" y="606177"/>
                  </a:lnTo>
                  <a:lnTo>
                    <a:pt x="536770" y="632633"/>
                  </a:lnTo>
                  <a:lnTo>
                    <a:pt x="495060" y="652478"/>
                  </a:lnTo>
                  <a:lnTo>
                    <a:pt x="449802" y="664947"/>
                  </a:lnTo>
                  <a:lnTo>
                    <a:pt x="401763" y="669273"/>
                  </a:lnTo>
                  <a:lnTo>
                    <a:pt x="353724" y="664947"/>
                  </a:lnTo>
                  <a:lnTo>
                    <a:pt x="308468" y="652478"/>
                  </a:lnTo>
                  <a:lnTo>
                    <a:pt x="266759" y="632633"/>
                  </a:lnTo>
                  <a:lnTo>
                    <a:pt x="229365" y="606177"/>
                  </a:lnTo>
                  <a:lnTo>
                    <a:pt x="197051" y="573878"/>
                  </a:lnTo>
                  <a:lnTo>
                    <a:pt x="170585" y="536500"/>
                  </a:lnTo>
                  <a:lnTo>
                    <a:pt x="150731" y="494811"/>
                  </a:lnTo>
                  <a:lnTo>
                    <a:pt x="138257" y="449576"/>
                  </a:lnTo>
                  <a:lnTo>
                    <a:pt x="133929" y="401561"/>
                  </a:lnTo>
                  <a:lnTo>
                    <a:pt x="138257" y="353547"/>
                  </a:lnTo>
                  <a:lnTo>
                    <a:pt x="150731" y="308313"/>
                  </a:lnTo>
                  <a:lnTo>
                    <a:pt x="170585" y="266625"/>
                  </a:lnTo>
                  <a:lnTo>
                    <a:pt x="197051" y="229250"/>
                  </a:lnTo>
                  <a:lnTo>
                    <a:pt x="229365" y="196953"/>
                  </a:lnTo>
                  <a:lnTo>
                    <a:pt x="266759" y="170499"/>
                  </a:lnTo>
                  <a:lnTo>
                    <a:pt x="308468" y="150656"/>
                  </a:lnTo>
                  <a:lnTo>
                    <a:pt x="353724" y="138188"/>
                  </a:lnTo>
                  <a:lnTo>
                    <a:pt x="401763" y="133862"/>
                  </a:lnTo>
                  <a:close/>
                </a:path>
                <a:path w="803909" h="803275">
                  <a:moveTo>
                    <a:pt x="401763" y="267712"/>
                  </a:moveTo>
                  <a:lnTo>
                    <a:pt x="444018" y="274555"/>
                  </a:lnTo>
                  <a:lnTo>
                    <a:pt x="480774" y="293596"/>
                  </a:lnTo>
                  <a:lnTo>
                    <a:pt x="509794" y="322600"/>
                  </a:lnTo>
                  <a:lnTo>
                    <a:pt x="528845" y="359333"/>
                  </a:lnTo>
                  <a:lnTo>
                    <a:pt x="535692" y="401561"/>
                  </a:lnTo>
                  <a:lnTo>
                    <a:pt x="528845" y="443794"/>
                  </a:lnTo>
                  <a:lnTo>
                    <a:pt x="509794" y="480528"/>
                  </a:lnTo>
                  <a:lnTo>
                    <a:pt x="480774" y="509530"/>
                  </a:lnTo>
                  <a:lnTo>
                    <a:pt x="444018" y="528569"/>
                  </a:lnTo>
                  <a:lnTo>
                    <a:pt x="401763" y="535411"/>
                  </a:lnTo>
                  <a:lnTo>
                    <a:pt x="359514" y="528569"/>
                  </a:lnTo>
                  <a:lnTo>
                    <a:pt x="322762" y="509530"/>
                  </a:lnTo>
                  <a:lnTo>
                    <a:pt x="293743" y="480528"/>
                  </a:lnTo>
                  <a:lnTo>
                    <a:pt x="274693" y="443794"/>
                  </a:lnTo>
                  <a:lnTo>
                    <a:pt x="267846" y="401561"/>
                  </a:lnTo>
                  <a:lnTo>
                    <a:pt x="274693" y="359333"/>
                  </a:lnTo>
                  <a:lnTo>
                    <a:pt x="293743" y="322600"/>
                  </a:lnTo>
                  <a:lnTo>
                    <a:pt x="322762" y="293596"/>
                  </a:lnTo>
                  <a:lnTo>
                    <a:pt x="359514" y="274555"/>
                  </a:lnTo>
                  <a:lnTo>
                    <a:pt x="401763" y="267712"/>
                  </a:lnTo>
                  <a:close/>
                </a:path>
              </a:pathLst>
            </a:custGeom>
            <a:ln w="32132">
              <a:solidFill>
                <a:srgbClr val="ED1C24"/>
              </a:solidFill>
            </a:ln>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grpSp>
      <p:sp>
        <p:nvSpPr>
          <p:cNvPr id="27" name="object 27"/>
          <p:cNvSpPr txBox="1"/>
          <p:nvPr/>
        </p:nvSpPr>
        <p:spPr>
          <a:xfrm>
            <a:off x="2959213" y="4844102"/>
            <a:ext cx="234030" cy="409607"/>
          </a:xfrm>
          <a:prstGeom prst="rect">
            <a:avLst/>
          </a:prstGeom>
        </p:spPr>
        <p:txBody>
          <a:bodyPr vert="horz" wrap="square" lIns="0" tIns="11946" rIns="0" bIns="0" rtlCol="0">
            <a:spAutoFit/>
          </a:bodyPr>
          <a:lstStyle/>
          <a:p>
            <a:pPr marL="10860" fontAlgn="base">
              <a:lnSpc>
                <a:spcPts val="2275"/>
              </a:lnSpc>
              <a:spcBef>
                <a:spcPts val="94"/>
              </a:spcBef>
              <a:spcAft>
                <a:spcPct val="0"/>
              </a:spcAft>
            </a:pPr>
            <a:r>
              <a:rPr sz="2394" i="1" spc="4" dirty="0">
                <a:solidFill>
                  <a:srgbClr val="231F20"/>
                </a:solidFill>
                <a:latin typeface="Times New Roman"/>
                <a:cs typeface="Times New Roman"/>
              </a:rPr>
              <a:t>x</a:t>
            </a:r>
            <a:endParaRPr sz="2394" dirty="0">
              <a:solidFill>
                <a:prstClr val="black"/>
              </a:solidFill>
              <a:latin typeface="Times New Roman"/>
              <a:cs typeface="Times New Roman"/>
            </a:endParaRPr>
          </a:p>
          <a:p>
            <a:pPr marL="146064" fontAlgn="base">
              <a:lnSpc>
                <a:spcPts val="838"/>
              </a:lnSpc>
              <a:spcBef>
                <a:spcPct val="0"/>
              </a:spcBef>
              <a:spcAft>
                <a:spcPct val="0"/>
              </a:spcAft>
            </a:pPr>
            <a:r>
              <a:rPr sz="1197" dirty="0">
                <a:solidFill>
                  <a:srgbClr val="231F20"/>
                </a:solidFill>
                <a:latin typeface="Times New Roman"/>
                <a:cs typeface="Times New Roman"/>
              </a:rPr>
              <a:t>1</a:t>
            </a:r>
            <a:endParaRPr sz="1197" dirty="0">
              <a:solidFill>
                <a:prstClr val="black"/>
              </a:solidFill>
              <a:latin typeface="Times New Roman"/>
              <a:cs typeface="Times New Roman"/>
            </a:endParaRPr>
          </a:p>
        </p:txBody>
      </p:sp>
      <p:sp>
        <p:nvSpPr>
          <p:cNvPr id="31" name="object 31"/>
          <p:cNvSpPr txBox="1"/>
          <p:nvPr/>
        </p:nvSpPr>
        <p:spPr>
          <a:xfrm>
            <a:off x="5275664" y="4805473"/>
            <a:ext cx="234030" cy="409607"/>
          </a:xfrm>
          <a:prstGeom prst="rect">
            <a:avLst/>
          </a:prstGeom>
        </p:spPr>
        <p:txBody>
          <a:bodyPr vert="horz" wrap="square" lIns="0" tIns="11946" rIns="0" bIns="0" rtlCol="0">
            <a:spAutoFit/>
          </a:bodyPr>
          <a:lstStyle/>
          <a:p>
            <a:pPr marL="10860" fontAlgn="base">
              <a:lnSpc>
                <a:spcPts val="2275"/>
              </a:lnSpc>
              <a:spcBef>
                <a:spcPts val="94"/>
              </a:spcBef>
              <a:spcAft>
                <a:spcPct val="0"/>
              </a:spcAft>
            </a:pPr>
            <a:r>
              <a:rPr sz="2394" i="1" spc="4" dirty="0">
                <a:solidFill>
                  <a:srgbClr val="231F20"/>
                </a:solidFill>
                <a:latin typeface="Times New Roman"/>
                <a:cs typeface="Times New Roman"/>
              </a:rPr>
              <a:t>x</a:t>
            </a:r>
            <a:endParaRPr sz="2394" dirty="0">
              <a:solidFill>
                <a:prstClr val="black"/>
              </a:solidFill>
              <a:latin typeface="Times New Roman"/>
              <a:cs typeface="Times New Roman"/>
            </a:endParaRPr>
          </a:p>
          <a:p>
            <a:pPr marL="146064" fontAlgn="base">
              <a:lnSpc>
                <a:spcPts val="838"/>
              </a:lnSpc>
              <a:spcBef>
                <a:spcPct val="0"/>
              </a:spcBef>
              <a:spcAft>
                <a:spcPct val="0"/>
              </a:spcAft>
            </a:pPr>
            <a:r>
              <a:rPr sz="1197" dirty="0">
                <a:solidFill>
                  <a:srgbClr val="231F20"/>
                </a:solidFill>
                <a:latin typeface="Times New Roman"/>
                <a:cs typeface="Times New Roman"/>
              </a:rPr>
              <a:t>1</a:t>
            </a:r>
            <a:endParaRPr sz="1197" dirty="0">
              <a:solidFill>
                <a:prstClr val="black"/>
              </a:solidFill>
              <a:latin typeface="Times New Roman"/>
              <a:cs typeface="Times New Roman"/>
            </a:endParaRPr>
          </a:p>
        </p:txBody>
      </p:sp>
      <p:sp>
        <p:nvSpPr>
          <p:cNvPr id="35" name="object 35"/>
          <p:cNvSpPr txBox="1"/>
          <p:nvPr/>
        </p:nvSpPr>
        <p:spPr>
          <a:xfrm>
            <a:off x="7554150" y="4811381"/>
            <a:ext cx="234030" cy="409607"/>
          </a:xfrm>
          <a:prstGeom prst="rect">
            <a:avLst/>
          </a:prstGeom>
        </p:spPr>
        <p:txBody>
          <a:bodyPr vert="horz" wrap="square" lIns="0" tIns="11946" rIns="0" bIns="0" rtlCol="0">
            <a:spAutoFit/>
          </a:bodyPr>
          <a:lstStyle/>
          <a:p>
            <a:pPr marL="10860" fontAlgn="base">
              <a:lnSpc>
                <a:spcPts val="2275"/>
              </a:lnSpc>
              <a:spcBef>
                <a:spcPts val="94"/>
              </a:spcBef>
              <a:spcAft>
                <a:spcPct val="0"/>
              </a:spcAft>
            </a:pPr>
            <a:r>
              <a:rPr sz="2394" i="1" spc="4" dirty="0">
                <a:solidFill>
                  <a:srgbClr val="231F20"/>
                </a:solidFill>
                <a:latin typeface="Times New Roman"/>
                <a:cs typeface="Times New Roman"/>
              </a:rPr>
              <a:t>x</a:t>
            </a:r>
            <a:endParaRPr sz="2394" dirty="0">
              <a:solidFill>
                <a:prstClr val="black"/>
              </a:solidFill>
              <a:latin typeface="Times New Roman"/>
              <a:cs typeface="Times New Roman"/>
            </a:endParaRPr>
          </a:p>
          <a:p>
            <a:pPr marL="146064" fontAlgn="base">
              <a:lnSpc>
                <a:spcPts val="838"/>
              </a:lnSpc>
              <a:spcBef>
                <a:spcPct val="0"/>
              </a:spcBef>
              <a:spcAft>
                <a:spcPct val="0"/>
              </a:spcAft>
            </a:pPr>
            <a:r>
              <a:rPr sz="1197" dirty="0">
                <a:solidFill>
                  <a:srgbClr val="231F20"/>
                </a:solidFill>
                <a:latin typeface="Times New Roman"/>
                <a:cs typeface="Times New Roman"/>
              </a:rPr>
              <a:t>1</a:t>
            </a:r>
            <a:endParaRPr sz="1197" dirty="0">
              <a:solidFill>
                <a:prstClr val="black"/>
              </a:solidFill>
              <a:latin typeface="Times New Roman"/>
              <a:cs typeface="Times New Roman"/>
            </a:endParaRPr>
          </a:p>
        </p:txBody>
      </p:sp>
      <p:sp>
        <p:nvSpPr>
          <p:cNvPr id="39" name="object 39"/>
          <p:cNvSpPr txBox="1"/>
          <p:nvPr/>
        </p:nvSpPr>
        <p:spPr>
          <a:xfrm>
            <a:off x="1311262" y="4087594"/>
            <a:ext cx="234030" cy="409607"/>
          </a:xfrm>
          <a:prstGeom prst="rect">
            <a:avLst/>
          </a:prstGeom>
        </p:spPr>
        <p:txBody>
          <a:bodyPr vert="horz" wrap="square" lIns="0" tIns="11946" rIns="0" bIns="0" rtlCol="0">
            <a:spAutoFit/>
          </a:bodyPr>
          <a:lstStyle/>
          <a:p>
            <a:pPr marL="10860" fontAlgn="base">
              <a:lnSpc>
                <a:spcPts val="2275"/>
              </a:lnSpc>
              <a:spcBef>
                <a:spcPts val="94"/>
              </a:spcBef>
              <a:spcAft>
                <a:spcPct val="0"/>
              </a:spcAft>
            </a:pPr>
            <a:r>
              <a:rPr sz="2394" i="1" spc="4" dirty="0">
                <a:solidFill>
                  <a:srgbClr val="231F20"/>
                </a:solidFill>
                <a:latin typeface="Times New Roman"/>
                <a:cs typeface="Times New Roman"/>
              </a:rPr>
              <a:t>x</a:t>
            </a:r>
            <a:endParaRPr sz="2394" dirty="0">
              <a:solidFill>
                <a:prstClr val="black"/>
              </a:solidFill>
              <a:latin typeface="Times New Roman"/>
              <a:cs typeface="Times New Roman"/>
            </a:endParaRPr>
          </a:p>
          <a:p>
            <a:pPr marL="146064" fontAlgn="base">
              <a:lnSpc>
                <a:spcPts val="838"/>
              </a:lnSpc>
              <a:spcBef>
                <a:spcPct val="0"/>
              </a:spcBef>
              <a:spcAft>
                <a:spcPct val="0"/>
              </a:spcAft>
            </a:pPr>
            <a:r>
              <a:rPr sz="1197" dirty="0">
                <a:solidFill>
                  <a:srgbClr val="231F20"/>
                </a:solidFill>
                <a:latin typeface="Times New Roman"/>
                <a:cs typeface="Times New Roman"/>
              </a:rPr>
              <a:t>2</a:t>
            </a:r>
            <a:endParaRPr sz="1197" dirty="0">
              <a:solidFill>
                <a:prstClr val="black"/>
              </a:solidFill>
              <a:latin typeface="Times New Roman"/>
              <a:cs typeface="Times New Roman"/>
            </a:endParaRPr>
          </a:p>
        </p:txBody>
      </p:sp>
      <p:sp>
        <p:nvSpPr>
          <p:cNvPr id="41" name="object 41"/>
          <p:cNvSpPr txBox="1"/>
          <p:nvPr/>
        </p:nvSpPr>
        <p:spPr>
          <a:xfrm>
            <a:off x="3586305" y="4060792"/>
            <a:ext cx="234030" cy="409607"/>
          </a:xfrm>
          <a:prstGeom prst="rect">
            <a:avLst/>
          </a:prstGeom>
        </p:spPr>
        <p:txBody>
          <a:bodyPr vert="horz" wrap="square" lIns="0" tIns="11946" rIns="0" bIns="0" rtlCol="0">
            <a:spAutoFit/>
          </a:bodyPr>
          <a:lstStyle/>
          <a:p>
            <a:pPr marL="10860" fontAlgn="base">
              <a:lnSpc>
                <a:spcPts val="2275"/>
              </a:lnSpc>
              <a:spcBef>
                <a:spcPts val="94"/>
              </a:spcBef>
              <a:spcAft>
                <a:spcPct val="0"/>
              </a:spcAft>
            </a:pPr>
            <a:r>
              <a:rPr sz="2394" i="1" spc="4" dirty="0">
                <a:solidFill>
                  <a:srgbClr val="231F20"/>
                </a:solidFill>
                <a:latin typeface="Times New Roman"/>
                <a:cs typeface="Times New Roman"/>
              </a:rPr>
              <a:t>x</a:t>
            </a:r>
            <a:endParaRPr sz="2394" dirty="0">
              <a:solidFill>
                <a:prstClr val="black"/>
              </a:solidFill>
              <a:latin typeface="Times New Roman"/>
              <a:cs typeface="Times New Roman"/>
            </a:endParaRPr>
          </a:p>
          <a:p>
            <a:pPr marL="146064" fontAlgn="base">
              <a:lnSpc>
                <a:spcPts val="838"/>
              </a:lnSpc>
              <a:spcBef>
                <a:spcPct val="0"/>
              </a:spcBef>
              <a:spcAft>
                <a:spcPct val="0"/>
              </a:spcAft>
            </a:pPr>
            <a:r>
              <a:rPr sz="1197" dirty="0">
                <a:solidFill>
                  <a:srgbClr val="231F20"/>
                </a:solidFill>
                <a:latin typeface="Times New Roman"/>
                <a:cs typeface="Times New Roman"/>
              </a:rPr>
              <a:t>2</a:t>
            </a:r>
            <a:endParaRPr sz="1197" dirty="0">
              <a:solidFill>
                <a:prstClr val="black"/>
              </a:solidFill>
              <a:latin typeface="Times New Roman"/>
              <a:cs typeface="Times New Roman"/>
            </a:endParaRPr>
          </a:p>
        </p:txBody>
      </p:sp>
      <p:sp>
        <p:nvSpPr>
          <p:cNvPr id="43" name="object 43"/>
          <p:cNvSpPr txBox="1"/>
          <p:nvPr/>
        </p:nvSpPr>
        <p:spPr>
          <a:xfrm>
            <a:off x="5876628" y="4060792"/>
            <a:ext cx="234030" cy="409607"/>
          </a:xfrm>
          <a:prstGeom prst="rect">
            <a:avLst/>
          </a:prstGeom>
        </p:spPr>
        <p:txBody>
          <a:bodyPr vert="horz" wrap="square" lIns="0" tIns="11946" rIns="0" bIns="0" rtlCol="0">
            <a:spAutoFit/>
          </a:bodyPr>
          <a:lstStyle/>
          <a:p>
            <a:pPr marL="10860" fontAlgn="base">
              <a:lnSpc>
                <a:spcPts val="2275"/>
              </a:lnSpc>
              <a:spcBef>
                <a:spcPts val="94"/>
              </a:spcBef>
              <a:spcAft>
                <a:spcPct val="0"/>
              </a:spcAft>
            </a:pPr>
            <a:r>
              <a:rPr sz="2394" i="1" spc="4" dirty="0">
                <a:solidFill>
                  <a:srgbClr val="231F20"/>
                </a:solidFill>
                <a:latin typeface="Times New Roman"/>
                <a:cs typeface="Times New Roman"/>
              </a:rPr>
              <a:t>x</a:t>
            </a:r>
            <a:endParaRPr sz="2394" dirty="0">
              <a:solidFill>
                <a:prstClr val="black"/>
              </a:solidFill>
              <a:latin typeface="Times New Roman"/>
              <a:cs typeface="Times New Roman"/>
            </a:endParaRPr>
          </a:p>
          <a:p>
            <a:pPr marL="146064" fontAlgn="base">
              <a:lnSpc>
                <a:spcPts val="838"/>
              </a:lnSpc>
              <a:spcBef>
                <a:spcPct val="0"/>
              </a:spcBef>
              <a:spcAft>
                <a:spcPct val="0"/>
              </a:spcAft>
            </a:pPr>
            <a:r>
              <a:rPr sz="1197" dirty="0">
                <a:solidFill>
                  <a:srgbClr val="231F20"/>
                </a:solidFill>
                <a:latin typeface="Times New Roman"/>
                <a:cs typeface="Times New Roman"/>
              </a:rPr>
              <a:t>2</a:t>
            </a:r>
            <a:endParaRPr sz="1197" dirty="0">
              <a:solidFill>
                <a:prstClr val="black"/>
              </a:solidFill>
              <a:latin typeface="Times New Roman"/>
              <a:cs typeface="Times New Roman"/>
            </a:endParaRPr>
          </a:p>
        </p:txBody>
      </p:sp>
      <p:sp>
        <p:nvSpPr>
          <p:cNvPr id="45" name="object 45"/>
          <p:cNvSpPr txBox="1"/>
          <p:nvPr/>
        </p:nvSpPr>
        <p:spPr>
          <a:xfrm>
            <a:off x="2099373" y="5422937"/>
            <a:ext cx="278012" cy="287872"/>
          </a:xfrm>
          <a:prstGeom prst="rect">
            <a:avLst/>
          </a:prstGeom>
        </p:spPr>
        <p:txBody>
          <a:bodyPr vert="horz" wrap="square" lIns="0" tIns="11403" rIns="0" bIns="0" rtlCol="0">
            <a:spAutoFit/>
          </a:bodyPr>
          <a:lstStyle/>
          <a:p>
            <a:pPr marL="10860" fontAlgn="base">
              <a:spcBef>
                <a:spcPts val="90"/>
              </a:spcBef>
              <a:spcAft>
                <a:spcPct val="0"/>
              </a:spcAft>
            </a:pPr>
            <a:r>
              <a:rPr sz="1796" spc="4" dirty="0">
                <a:solidFill>
                  <a:srgbClr val="231F20"/>
                </a:solidFill>
                <a:latin typeface="Times New Roman"/>
                <a:cs typeface="Times New Roman"/>
              </a:rPr>
              <a:t>(a)</a:t>
            </a:r>
            <a:endParaRPr sz="1796" dirty="0">
              <a:solidFill>
                <a:prstClr val="black"/>
              </a:solidFill>
              <a:latin typeface="Times New Roman"/>
              <a:cs typeface="Times New Roman"/>
            </a:endParaRPr>
          </a:p>
        </p:txBody>
      </p:sp>
      <p:sp>
        <p:nvSpPr>
          <p:cNvPr id="46" name="object 46"/>
          <p:cNvSpPr/>
          <p:nvPr/>
        </p:nvSpPr>
        <p:spPr>
          <a:xfrm>
            <a:off x="2118152" y="5502628"/>
            <a:ext cx="239823" cy="210608"/>
          </a:xfrm>
          <a:prstGeom prst="rect">
            <a:avLst/>
          </a:prstGeom>
          <a:blipFill>
            <a:blip r:embed="rId6" cstate="print"/>
            <a:stretch>
              <a:fillRect/>
            </a:stretch>
          </a:blipFill>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47" name="object 47"/>
          <p:cNvSpPr txBox="1"/>
          <p:nvPr/>
        </p:nvSpPr>
        <p:spPr>
          <a:xfrm>
            <a:off x="4497751" y="5422937"/>
            <a:ext cx="291044" cy="287872"/>
          </a:xfrm>
          <a:prstGeom prst="rect">
            <a:avLst/>
          </a:prstGeom>
        </p:spPr>
        <p:txBody>
          <a:bodyPr vert="horz" wrap="square" lIns="0" tIns="11403" rIns="0" bIns="0" rtlCol="0">
            <a:spAutoFit/>
          </a:bodyPr>
          <a:lstStyle/>
          <a:p>
            <a:pPr marL="10860" fontAlgn="base">
              <a:spcBef>
                <a:spcPts val="90"/>
              </a:spcBef>
              <a:spcAft>
                <a:spcPct val="0"/>
              </a:spcAft>
            </a:pPr>
            <a:r>
              <a:rPr sz="1796" spc="4" dirty="0">
                <a:solidFill>
                  <a:srgbClr val="231F20"/>
                </a:solidFill>
                <a:latin typeface="Times New Roman"/>
                <a:cs typeface="Times New Roman"/>
              </a:rPr>
              <a:t>(b)</a:t>
            </a:r>
            <a:endParaRPr sz="1796" dirty="0">
              <a:solidFill>
                <a:prstClr val="black"/>
              </a:solidFill>
              <a:latin typeface="Times New Roman"/>
              <a:cs typeface="Times New Roman"/>
            </a:endParaRPr>
          </a:p>
        </p:txBody>
      </p:sp>
      <p:sp>
        <p:nvSpPr>
          <p:cNvPr id="48" name="object 48"/>
          <p:cNvSpPr/>
          <p:nvPr/>
        </p:nvSpPr>
        <p:spPr>
          <a:xfrm>
            <a:off x="4517086" y="5502628"/>
            <a:ext cx="252859" cy="210608"/>
          </a:xfrm>
          <a:prstGeom prst="rect">
            <a:avLst/>
          </a:prstGeom>
          <a:blipFill>
            <a:blip r:embed="rId7" cstate="print"/>
            <a:stretch>
              <a:fillRect/>
            </a:stretch>
          </a:blipFill>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49" name="object 49"/>
          <p:cNvSpPr txBox="1"/>
          <p:nvPr/>
        </p:nvSpPr>
        <p:spPr>
          <a:xfrm>
            <a:off x="6794524" y="5422937"/>
            <a:ext cx="278012" cy="287872"/>
          </a:xfrm>
          <a:prstGeom prst="rect">
            <a:avLst/>
          </a:prstGeom>
        </p:spPr>
        <p:txBody>
          <a:bodyPr vert="horz" wrap="square" lIns="0" tIns="11403" rIns="0" bIns="0" rtlCol="0">
            <a:spAutoFit/>
          </a:bodyPr>
          <a:lstStyle/>
          <a:p>
            <a:pPr marL="10860" fontAlgn="base">
              <a:spcBef>
                <a:spcPts val="90"/>
              </a:spcBef>
              <a:spcAft>
                <a:spcPct val="0"/>
              </a:spcAft>
            </a:pPr>
            <a:r>
              <a:rPr sz="1796" spc="4" dirty="0">
                <a:solidFill>
                  <a:srgbClr val="231F20"/>
                </a:solidFill>
                <a:latin typeface="Times New Roman"/>
                <a:cs typeface="Times New Roman"/>
              </a:rPr>
              <a:t>(c)</a:t>
            </a:r>
            <a:endParaRPr sz="1796" dirty="0">
              <a:solidFill>
                <a:prstClr val="black"/>
              </a:solidFill>
              <a:latin typeface="Times New Roman"/>
              <a:cs typeface="Times New Roman"/>
            </a:endParaRPr>
          </a:p>
        </p:txBody>
      </p:sp>
      <p:sp>
        <p:nvSpPr>
          <p:cNvPr id="50" name="object 50"/>
          <p:cNvSpPr/>
          <p:nvPr/>
        </p:nvSpPr>
        <p:spPr>
          <a:xfrm>
            <a:off x="6813945" y="5502628"/>
            <a:ext cx="239834" cy="210608"/>
          </a:xfrm>
          <a:prstGeom prst="rect">
            <a:avLst/>
          </a:prstGeom>
          <a:blipFill>
            <a:blip r:embed="rId8" cstate="print"/>
            <a:stretch>
              <a:fillRect/>
            </a:stretch>
          </a:blipFill>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Tree>
    <p:extLst>
      <p:ext uri="{BB962C8B-B14F-4D97-AF65-F5344CB8AC3E}">
        <p14:creationId xmlns:p14="http://schemas.microsoft.com/office/powerpoint/2010/main" val="2361306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6"/>
            <a:ext cx="8534400" cy="4602163"/>
          </a:xfrm>
        </p:spPr>
        <p:txBody>
          <a:bodyPr/>
          <a:lstStyle/>
          <a:p>
            <a:pPr algn="just">
              <a:buFont typeface="Wingdings" panose="05000000000000000000" pitchFamily="2" charset="2"/>
              <a:buChar char="Ø"/>
            </a:pPr>
            <a:r>
              <a:rPr lang="en-US" dirty="0">
                <a:latin typeface="+mn-lt"/>
              </a:rPr>
              <a:t>K-dimensional binary random variable z having a 1-of-K representation in which a particular element z</a:t>
            </a:r>
            <a:r>
              <a:rPr lang="en-US" baseline="-25000" dirty="0">
                <a:latin typeface="+mn-lt"/>
              </a:rPr>
              <a:t>k</a:t>
            </a:r>
            <a:r>
              <a:rPr lang="en-US" dirty="0">
                <a:latin typeface="+mn-lt"/>
              </a:rPr>
              <a:t> is equal to 1 and all other elements are equal to 0. </a:t>
            </a:r>
          </a:p>
          <a:p>
            <a:pPr algn="just">
              <a:buFont typeface="Wingdings" panose="05000000000000000000" pitchFamily="2" charset="2"/>
              <a:buChar char="Ø"/>
            </a:pPr>
            <a:r>
              <a:rPr lang="en-US" dirty="0">
                <a:latin typeface="+mn-lt"/>
              </a:rPr>
              <a:t>The values of z</a:t>
            </a:r>
            <a:r>
              <a:rPr lang="en-US" baseline="-25000" dirty="0">
                <a:latin typeface="+mn-lt"/>
              </a:rPr>
              <a:t>k</a:t>
            </a:r>
            <a:r>
              <a:rPr lang="en-US" dirty="0">
                <a:latin typeface="+mn-lt"/>
              </a:rPr>
              <a:t> therefore satisfy z</a:t>
            </a:r>
            <a:r>
              <a:rPr lang="en-US" baseline="-25000" dirty="0">
                <a:latin typeface="+mn-lt"/>
              </a:rPr>
              <a:t>k</a:t>
            </a:r>
            <a:r>
              <a:rPr lang="en-US" dirty="0">
                <a:latin typeface="+mn-lt"/>
              </a:rPr>
              <a:t> ∈{ 0,1}</a:t>
            </a:r>
          </a:p>
          <a:p>
            <a:pPr algn="just">
              <a:buFont typeface="Wingdings" panose="05000000000000000000" pitchFamily="2" charset="2"/>
              <a:buChar char="Ø"/>
            </a:pPr>
            <a:r>
              <a:rPr lang="en-US" dirty="0">
                <a:latin typeface="+mn-lt"/>
              </a:rPr>
              <a:t>K possible states for the vector z according to which element is nonzero. </a:t>
            </a:r>
          </a:p>
          <a:p>
            <a:pPr algn="just">
              <a:buFont typeface="Wingdings" panose="05000000000000000000" pitchFamily="2" charset="2"/>
              <a:buChar char="Ø"/>
            </a:pPr>
            <a:r>
              <a:rPr lang="en-US" dirty="0">
                <a:latin typeface="+mn-lt"/>
              </a:rPr>
              <a:t>Joint distribution p(x,z) in terms of a marginal distribution p(z) and a conditional distribution p(x|z),</a:t>
            </a:r>
          </a:p>
          <a:p>
            <a:pPr algn="just">
              <a:buFont typeface="Wingdings" panose="05000000000000000000" pitchFamily="2" charset="2"/>
              <a:buChar char="Ø"/>
            </a:pPr>
            <a:r>
              <a:rPr lang="en-US" dirty="0">
                <a:latin typeface="+mn-lt"/>
              </a:rPr>
              <a:t>Marginal distribution over z is speciﬁed in terms of the mixing coefﬁcients π</a:t>
            </a:r>
            <a:r>
              <a:rPr lang="en-US" baseline="-25000" dirty="0">
                <a:latin typeface="+mn-lt"/>
              </a:rPr>
              <a:t>k</a:t>
            </a:r>
            <a:r>
              <a:rPr lang="en-US" dirty="0">
                <a:latin typeface="+mn-lt"/>
              </a:rPr>
              <a:t>, such that p(z</a:t>
            </a:r>
            <a:r>
              <a:rPr lang="en-US" baseline="-25000" dirty="0">
                <a:latin typeface="+mn-lt"/>
              </a:rPr>
              <a:t>k</a:t>
            </a:r>
            <a:r>
              <a:rPr lang="en-US" dirty="0">
                <a:latin typeface="+mn-lt"/>
              </a:rPr>
              <a:t> = 1) =π</a:t>
            </a:r>
            <a:r>
              <a:rPr lang="en-US" baseline="-25000" dirty="0">
                <a:latin typeface="+mn-lt"/>
              </a:rPr>
              <a:t>k</a:t>
            </a:r>
          </a:p>
        </p:txBody>
      </p:sp>
      <p:sp>
        <p:nvSpPr>
          <p:cNvPr id="3" name="Content Placeholder 2"/>
          <p:cNvSpPr>
            <a:spLocks noGrp="1"/>
          </p:cNvSpPr>
          <p:nvPr>
            <p:ph sz="quarter" idx="10"/>
          </p:nvPr>
        </p:nvSpPr>
        <p:spPr/>
        <p:txBody>
          <a:bodyPr/>
          <a:lstStyle/>
          <a:p>
            <a:r>
              <a:rPr lang="en-US" dirty="0"/>
              <a:t>Gaussian Mixture Model</a:t>
            </a:r>
          </a:p>
        </p:txBody>
      </p:sp>
    </p:spTree>
    <p:extLst>
      <p:ext uri="{BB962C8B-B14F-4D97-AF65-F5344CB8AC3E}">
        <p14:creationId xmlns:p14="http://schemas.microsoft.com/office/powerpoint/2010/main" val="289377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0" y="717550"/>
            <a:ext cx="6172200" cy="431800"/>
          </a:xfrm>
          <a:prstGeom prst="rect">
            <a:avLst/>
          </a:prstGeom>
        </p:spPr>
        <p:txBody>
          <a:bodyPr vert="horz" wrap="square" lIns="0" tIns="10860" rIns="0" bIns="0" rtlCol="0">
            <a:spAutoFit/>
          </a:bodyPr>
          <a:lstStyle/>
          <a:p>
            <a:pPr marL="10860">
              <a:spcBef>
                <a:spcPts val="86"/>
              </a:spcBef>
            </a:pPr>
            <a:r>
              <a:rPr lang="en-US" sz="2736" spc="-4" dirty="0">
                <a:solidFill>
                  <a:srgbClr val="000000"/>
                </a:solidFill>
                <a:latin typeface="Arial"/>
                <a:cs typeface="Arial"/>
              </a:rPr>
              <a:t>      </a:t>
            </a:r>
            <a:r>
              <a:rPr sz="2736" spc="-4" dirty="0">
                <a:solidFill>
                  <a:srgbClr val="000000"/>
                </a:solidFill>
                <a:latin typeface="Arial"/>
                <a:cs typeface="Arial"/>
              </a:rPr>
              <a:t>Fitting the Gaussian</a:t>
            </a:r>
            <a:r>
              <a:rPr sz="2736" spc="-60" dirty="0">
                <a:solidFill>
                  <a:srgbClr val="000000"/>
                </a:solidFill>
                <a:latin typeface="Arial"/>
                <a:cs typeface="Arial"/>
              </a:rPr>
              <a:t> </a:t>
            </a:r>
            <a:r>
              <a:rPr sz="2736" spc="-4" dirty="0">
                <a:solidFill>
                  <a:srgbClr val="000000"/>
                </a:solidFill>
                <a:latin typeface="Arial"/>
                <a:cs typeface="Arial"/>
              </a:rPr>
              <a:t>Mixture</a:t>
            </a:r>
            <a:endParaRPr sz="2736" dirty="0">
              <a:latin typeface="Arial"/>
              <a:cs typeface="Arial"/>
            </a:endParaRPr>
          </a:p>
        </p:txBody>
      </p:sp>
      <p:sp>
        <p:nvSpPr>
          <p:cNvPr id="3" name="object 3"/>
          <p:cNvSpPr txBox="1"/>
          <p:nvPr/>
        </p:nvSpPr>
        <p:spPr>
          <a:xfrm>
            <a:off x="533400" y="1368023"/>
            <a:ext cx="7924800" cy="4769933"/>
          </a:xfrm>
          <a:prstGeom prst="rect">
            <a:avLst/>
          </a:prstGeom>
        </p:spPr>
        <p:txBody>
          <a:bodyPr vert="horz" wrap="square" lIns="0" tIns="22262" rIns="0" bIns="0" rtlCol="0">
            <a:spAutoFit/>
          </a:bodyPr>
          <a:lstStyle/>
          <a:p>
            <a:pPr marL="353217" marR="159096" indent="-342900" fontAlgn="base">
              <a:lnSpc>
                <a:spcPts val="2454"/>
              </a:lnSpc>
              <a:spcBef>
                <a:spcPts val="174"/>
              </a:spcBef>
              <a:spcAft>
                <a:spcPct val="0"/>
              </a:spcAft>
              <a:buFont typeface="Wingdings" panose="05000000000000000000" pitchFamily="2" charset="2"/>
              <a:buChar char="Ø"/>
              <a:tabLst>
                <a:tab pos="303531" algn="l"/>
                <a:tab pos="304617" algn="l"/>
              </a:tabLst>
            </a:pPr>
            <a:endParaRPr lang="en-US" sz="2400" dirty="0">
              <a:solidFill>
                <a:prstClr val="black"/>
              </a:solidFill>
              <a:cs typeface="Arial"/>
            </a:endParaRPr>
          </a:p>
          <a:p>
            <a:pPr marL="353217" marR="159096" indent="-342900" fontAlgn="base">
              <a:lnSpc>
                <a:spcPts val="2454"/>
              </a:lnSpc>
              <a:spcBef>
                <a:spcPts val="174"/>
              </a:spcBef>
              <a:spcAft>
                <a:spcPct val="0"/>
              </a:spcAft>
              <a:buFont typeface="Wingdings" panose="05000000000000000000" pitchFamily="2" charset="2"/>
              <a:buChar char="Ø"/>
              <a:tabLst>
                <a:tab pos="303531" algn="l"/>
                <a:tab pos="304617" algn="l"/>
              </a:tabLst>
            </a:pPr>
            <a:r>
              <a:rPr sz="2400" dirty="0">
                <a:solidFill>
                  <a:prstClr val="black"/>
                </a:solidFill>
                <a:cs typeface="Arial"/>
              </a:rPr>
              <a:t>We </a:t>
            </a:r>
            <a:r>
              <a:rPr sz="2400" spc="-4" dirty="0">
                <a:solidFill>
                  <a:prstClr val="black"/>
                </a:solidFill>
                <a:cs typeface="Arial"/>
              </a:rPr>
              <a:t>wish </a:t>
            </a:r>
            <a:r>
              <a:rPr sz="2400" dirty="0">
                <a:solidFill>
                  <a:prstClr val="black"/>
                </a:solidFill>
                <a:cs typeface="Arial"/>
              </a:rPr>
              <a:t>to </a:t>
            </a:r>
            <a:r>
              <a:rPr sz="2400" spc="-4" dirty="0">
                <a:solidFill>
                  <a:prstClr val="black"/>
                </a:solidFill>
                <a:cs typeface="Arial"/>
              </a:rPr>
              <a:t>invert this process </a:t>
            </a:r>
            <a:r>
              <a:rPr sz="2400" dirty="0">
                <a:solidFill>
                  <a:prstClr val="black"/>
                </a:solidFill>
                <a:cs typeface="Arial"/>
              </a:rPr>
              <a:t>– </a:t>
            </a:r>
            <a:r>
              <a:rPr sz="2400" spc="-4" dirty="0">
                <a:solidFill>
                  <a:prstClr val="black"/>
                </a:solidFill>
                <a:cs typeface="Arial"/>
              </a:rPr>
              <a:t>given the data set, find  the corresponding</a:t>
            </a:r>
            <a:r>
              <a:rPr sz="2400" spc="4" dirty="0">
                <a:solidFill>
                  <a:prstClr val="black"/>
                </a:solidFill>
                <a:cs typeface="Arial"/>
              </a:rPr>
              <a:t> </a:t>
            </a:r>
            <a:r>
              <a:rPr sz="2400" spc="-4" dirty="0">
                <a:solidFill>
                  <a:prstClr val="black"/>
                </a:solidFill>
                <a:cs typeface="Arial"/>
              </a:rPr>
              <a:t>parameters:</a:t>
            </a:r>
            <a:endParaRPr sz="2400" dirty="0">
              <a:solidFill>
                <a:prstClr val="black"/>
              </a:solidFill>
              <a:cs typeface="Arial"/>
            </a:endParaRPr>
          </a:p>
          <a:p>
            <a:pPr marL="743625" lvl="1" indent="-342900" fontAlgn="base">
              <a:spcBef>
                <a:spcPts val="406"/>
              </a:spcBef>
              <a:spcAft>
                <a:spcPct val="0"/>
              </a:spcAft>
              <a:buFont typeface="Wingdings" panose="05000000000000000000" pitchFamily="2" charset="2"/>
              <a:buChar char="Ø"/>
              <a:tabLst>
                <a:tab pos="647242" algn="l"/>
              </a:tabLst>
            </a:pPr>
            <a:r>
              <a:rPr sz="2400" spc="-4" dirty="0">
                <a:solidFill>
                  <a:prstClr val="black"/>
                </a:solidFill>
                <a:cs typeface="Arial"/>
              </a:rPr>
              <a:t>mixing coefficients</a:t>
            </a:r>
            <a:endParaRPr sz="2400" dirty="0">
              <a:solidFill>
                <a:prstClr val="black"/>
              </a:solidFill>
              <a:cs typeface="Arial"/>
            </a:endParaRPr>
          </a:p>
          <a:p>
            <a:pPr marL="743625" lvl="1" indent="-342900" fontAlgn="base">
              <a:spcBef>
                <a:spcPts val="483"/>
              </a:spcBef>
              <a:spcAft>
                <a:spcPct val="0"/>
              </a:spcAft>
              <a:buFont typeface="Wingdings" panose="05000000000000000000" pitchFamily="2" charset="2"/>
              <a:buChar char="Ø"/>
              <a:tabLst>
                <a:tab pos="647242" algn="l"/>
              </a:tabLst>
            </a:pPr>
            <a:r>
              <a:rPr sz="2400" spc="-4" dirty="0">
                <a:solidFill>
                  <a:prstClr val="black"/>
                </a:solidFill>
                <a:cs typeface="Arial"/>
              </a:rPr>
              <a:t>means</a:t>
            </a:r>
            <a:endParaRPr sz="2400" dirty="0">
              <a:solidFill>
                <a:prstClr val="black"/>
              </a:solidFill>
              <a:cs typeface="Arial"/>
            </a:endParaRPr>
          </a:p>
          <a:p>
            <a:pPr marL="744168" lvl="1" indent="-342900" fontAlgn="base">
              <a:spcBef>
                <a:spcPts val="492"/>
              </a:spcBef>
              <a:spcAft>
                <a:spcPct val="0"/>
              </a:spcAft>
              <a:buFont typeface="Wingdings" panose="05000000000000000000" pitchFamily="2" charset="2"/>
              <a:buChar char="Ø"/>
              <a:tabLst>
                <a:tab pos="647242" algn="l"/>
              </a:tabLst>
            </a:pPr>
            <a:r>
              <a:rPr sz="2400" dirty="0">
                <a:solidFill>
                  <a:prstClr val="black"/>
                </a:solidFill>
                <a:cs typeface="Arial"/>
              </a:rPr>
              <a:t>covariances</a:t>
            </a:r>
          </a:p>
          <a:p>
            <a:pPr marL="353760" marR="8145" indent="-342900" fontAlgn="base">
              <a:lnSpc>
                <a:spcPct val="99800"/>
              </a:lnSpc>
              <a:spcBef>
                <a:spcPts val="487"/>
              </a:spcBef>
              <a:spcAft>
                <a:spcPct val="0"/>
              </a:spcAft>
              <a:buFont typeface="Wingdings" panose="05000000000000000000" pitchFamily="2" charset="2"/>
              <a:buChar char="Ø"/>
              <a:tabLst>
                <a:tab pos="303531" algn="l"/>
                <a:tab pos="304617" algn="l"/>
              </a:tabLst>
            </a:pPr>
            <a:r>
              <a:rPr sz="2400" spc="-4" dirty="0">
                <a:solidFill>
                  <a:prstClr val="black"/>
                </a:solidFill>
                <a:cs typeface="Arial"/>
              </a:rPr>
              <a:t>If we knew which component generated </a:t>
            </a:r>
            <a:r>
              <a:rPr sz="2400" dirty="0">
                <a:solidFill>
                  <a:prstClr val="black"/>
                </a:solidFill>
                <a:cs typeface="Arial"/>
              </a:rPr>
              <a:t>each </a:t>
            </a:r>
            <a:r>
              <a:rPr sz="2400" spc="-4" dirty="0">
                <a:solidFill>
                  <a:prstClr val="black"/>
                </a:solidFill>
                <a:cs typeface="Arial"/>
              </a:rPr>
              <a:t>data point,  the maximum </a:t>
            </a:r>
            <a:r>
              <a:rPr sz="2400" dirty="0">
                <a:solidFill>
                  <a:prstClr val="black"/>
                </a:solidFill>
                <a:cs typeface="Arial"/>
              </a:rPr>
              <a:t>likelihood </a:t>
            </a:r>
            <a:r>
              <a:rPr sz="2400" spc="-4" dirty="0">
                <a:solidFill>
                  <a:prstClr val="black"/>
                </a:solidFill>
                <a:cs typeface="Arial"/>
              </a:rPr>
              <a:t>solution would </a:t>
            </a:r>
            <a:r>
              <a:rPr sz="2400" dirty="0">
                <a:solidFill>
                  <a:prstClr val="black"/>
                </a:solidFill>
                <a:cs typeface="Arial"/>
              </a:rPr>
              <a:t>involve </a:t>
            </a:r>
            <a:r>
              <a:rPr sz="2400" spc="-4" dirty="0">
                <a:solidFill>
                  <a:prstClr val="black"/>
                </a:solidFill>
                <a:cs typeface="Arial"/>
              </a:rPr>
              <a:t>fitting  each component </a:t>
            </a:r>
            <a:r>
              <a:rPr sz="2400" dirty="0">
                <a:solidFill>
                  <a:prstClr val="black"/>
                </a:solidFill>
                <a:cs typeface="Arial"/>
              </a:rPr>
              <a:t>to </a:t>
            </a:r>
            <a:r>
              <a:rPr sz="2400" spc="-4" dirty="0">
                <a:solidFill>
                  <a:prstClr val="black"/>
                </a:solidFill>
                <a:cs typeface="Arial"/>
              </a:rPr>
              <a:t>the corresponding</a:t>
            </a:r>
            <a:r>
              <a:rPr sz="2400" spc="4" dirty="0">
                <a:solidFill>
                  <a:prstClr val="black"/>
                </a:solidFill>
                <a:cs typeface="Arial"/>
              </a:rPr>
              <a:t> </a:t>
            </a:r>
            <a:r>
              <a:rPr sz="2400" spc="-4" dirty="0">
                <a:solidFill>
                  <a:prstClr val="black"/>
                </a:solidFill>
                <a:cs typeface="Arial"/>
              </a:rPr>
              <a:t>cluster</a:t>
            </a:r>
            <a:endParaRPr sz="2400" dirty="0">
              <a:solidFill>
                <a:prstClr val="black"/>
              </a:solidFill>
              <a:cs typeface="Arial"/>
            </a:endParaRPr>
          </a:p>
          <a:p>
            <a:pPr marL="353217" indent="-342900" fontAlgn="base">
              <a:spcBef>
                <a:spcPts val="496"/>
              </a:spcBef>
              <a:spcAft>
                <a:spcPct val="0"/>
              </a:spcAft>
              <a:buFont typeface="Wingdings" panose="05000000000000000000" pitchFamily="2" charset="2"/>
              <a:buChar char="Ø"/>
              <a:tabLst>
                <a:tab pos="303531" algn="l"/>
                <a:tab pos="304617" algn="l"/>
              </a:tabLst>
            </a:pPr>
            <a:endParaRPr lang="en-US" sz="2400" spc="-4" dirty="0">
              <a:solidFill>
                <a:prstClr val="black"/>
              </a:solidFill>
              <a:cs typeface="Arial"/>
            </a:endParaRPr>
          </a:p>
          <a:p>
            <a:pPr marL="353217" indent="-342900" fontAlgn="base">
              <a:spcBef>
                <a:spcPts val="496"/>
              </a:spcBef>
              <a:spcAft>
                <a:spcPct val="0"/>
              </a:spcAft>
              <a:buFont typeface="Wingdings" panose="05000000000000000000" pitchFamily="2" charset="2"/>
              <a:buChar char="Ø"/>
              <a:tabLst>
                <a:tab pos="303531" algn="l"/>
                <a:tab pos="304617" algn="l"/>
              </a:tabLst>
            </a:pPr>
            <a:r>
              <a:rPr sz="2400" spc="-4" dirty="0">
                <a:solidFill>
                  <a:prstClr val="black"/>
                </a:solidFill>
                <a:cs typeface="Arial"/>
              </a:rPr>
              <a:t>Problem: the data set is</a:t>
            </a:r>
            <a:r>
              <a:rPr sz="2400" spc="9" dirty="0">
                <a:solidFill>
                  <a:prstClr val="black"/>
                </a:solidFill>
                <a:cs typeface="Arial"/>
              </a:rPr>
              <a:t> </a:t>
            </a:r>
            <a:r>
              <a:rPr sz="2400" spc="-4" dirty="0">
                <a:solidFill>
                  <a:prstClr val="black"/>
                </a:solidFill>
                <a:cs typeface="Arial"/>
              </a:rPr>
              <a:t>unlabelled</a:t>
            </a:r>
            <a:endParaRPr sz="2400" dirty="0">
              <a:solidFill>
                <a:prstClr val="black"/>
              </a:solidFill>
              <a:cs typeface="Arial"/>
            </a:endParaRPr>
          </a:p>
          <a:p>
            <a:pPr marL="353217" indent="-342900" fontAlgn="base">
              <a:spcBef>
                <a:spcPts val="479"/>
              </a:spcBef>
              <a:spcAft>
                <a:spcPct val="0"/>
              </a:spcAft>
              <a:buFont typeface="Wingdings" panose="05000000000000000000" pitchFamily="2" charset="2"/>
              <a:buChar char="Ø"/>
              <a:tabLst>
                <a:tab pos="303531" algn="l"/>
                <a:tab pos="304617" algn="l"/>
              </a:tabLst>
            </a:pPr>
            <a:r>
              <a:rPr sz="2400" dirty="0">
                <a:solidFill>
                  <a:prstClr val="black"/>
                </a:solidFill>
                <a:cs typeface="Arial"/>
              </a:rPr>
              <a:t>We </a:t>
            </a:r>
            <a:r>
              <a:rPr sz="2400" spc="-4" dirty="0">
                <a:solidFill>
                  <a:prstClr val="black"/>
                </a:solidFill>
                <a:cs typeface="Arial"/>
              </a:rPr>
              <a:t>shall refer </a:t>
            </a:r>
            <a:r>
              <a:rPr sz="2400" dirty="0">
                <a:solidFill>
                  <a:prstClr val="black"/>
                </a:solidFill>
                <a:cs typeface="Arial"/>
              </a:rPr>
              <a:t>to </a:t>
            </a:r>
            <a:r>
              <a:rPr sz="2400" spc="-4" dirty="0">
                <a:solidFill>
                  <a:prstClr val="black"/>
                </a:solidFill>
                <a:cs typeface="Arial"/>
              </a:rPr>
              <a:t>the labels as </a:t>
            </a:r>
            <a:r>
              <a:rPr sz="2400" i="1" spc="-4" dirty="0">
                <a:solidFill>
                  <a:prstClr val="black"/>
                </a:solidFill>
                <a:cs typeface="Arial"/>
              </a:rPr>
              <a:t>latent </a:t>
            </a:r>
            <a:r>
              <a:rPr sz="2400" spc="-4" dirty="0">
                <a:solidFill>
                  <a:prstClr val="black"/>
                </a:solidFill>
                <a:cs typeface="Arial"/>
              </a:rPr>
              <a:t>(= hidden)</a:t>
            </a:r>
            <a:r>
              <a:rPr sz="2400" spc="47" dirty="0">
                <a:solidFill>
                  <a:prstClr val="black"/>
                </a:solidFill>
                <a:cs typeface="Arial"/>
              </a:rPr>
              <a:t> </a:t>
            </a:r>
            <a:r>
              <a:rPr sz="2400" spc="-4" dirty="0">
                <a:solidFill>
                  <a:prstClr val="black"/>
                </a:solidFill>
                <a:cs typeface="Arial"/>
              </a:rPr>
              <a:t>variables</a:t>
            </a:r>
            <a:endParaRPr sz="2400" dirty="0">
              <a:solidFill>
                <a:prstClr val="black"/>
              </a:solidFill>
              <a:cs typeface="Arial"/>
            </a:endParaRPr>
          </a:p>
        </p:txBody>
      </p:sp>
    </p:spTree>
    <p:extLst>
      <p:ext uri="{BB962C8B-B14F-4D97-AF65-F5344CB8AC3E}">
        <p14:creationId xmlns:p14="http://schemas.microsoft.com/office/powerpoint/2010/main" val="1302869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67191"/>
            <a:ext cx="6798734"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solidFill>
                  <a:srgbClr val="00B0F0"/>
                </a:solidFill>
              </a:rPr>
              <a:t>Maximum Likelihood Estimation (MLE)</a:t>
            </a:r>
            <a:endParaRPr lang="en-US" sz="2800" dirty="0">
              <a:solidFill>
                <a:srgbClr val="00B0F0"/>
              </a:solidFill>
            </a:endParaRPr>
          </a:p>
        </p:txBody>
      </p:sp>
      <p:sp>
        <p:nvSpPr>
          <p:cNvPr id="3" name="Content Placeholder 2"/>
          <p:cNvSpPr>
            <a:spLocks noGrp="1"/>
          </p:cNvSpPr>
          <p:nvPr>
            <p:ph idx="1"/>
          </p:nvPr>
        </p:nvSpPr>
        <p:spPr>
          <a:xfrm>
            <a:off x="310896" y="1389887"/>
            <a:ext cx="8567928" cy="4934713"/>
          </a:xfrm>
        </p:spPr>
        <p:txBody>
          <a:bodyPr>
            <a:normAutofit/>
          </a:bodyPr>
          <a:lstStyle/>
          <a:p>
            <a:pPr algn="just">
              <a:lnSpc>
                <a:spcPct val="150000"/>
              </a:lnSpc>
              <a:spcBef>
                <a:spcPts val="0"/>
              </a:spcBef>
            </a:pPr>
            <a:r>
              <a:rPr lang="en-US" sz="2400" dirty="0">
                <a:latin typeface="+mn-lt"/>
              </a:rPr>
              <a:t>Estimation is the process of estimating unknown true values of</a:t>
            </a:r>
          </a:p>
          <a:p>
            <a:pPr algn="just">
              <a:lnSpc>
                <a:spcPct val="150000"/>
              </a:lnSpc>
              <a:spcBef>
                <a:spcPts val="0"/>
              </a:spcBef>
            </a:pPr>
            <a:r>
              <a:rPr lang="en-US" sz="2400" dirty="0">
                <a:latin typeface="+mn-lt"/>
              </a:rPr>
              <a:t>population parameters using their corresponding best sample</a:t>
            </a:r>
          </a:p>
          <a:p>
            <a:pPr algn="just">
              <a:lnSpc>
                <a:spcPct val="150000"/>
              </a:lnSpc>
              <a:spcBef>
                <a:spcPts val="0"/>
              </a:spcBef>
            </a:pPr>
            <a:r>
              <a:rPr lang="en-US" sz="2400" dirty="0">
                <a:latin typeface="+mn-lt"/>
              </a:rPr>
              <a:t>statistics (good estimators) in an optimum manner. </a:t>
            </a:r>
          </a:p>
          <a:p>
            <a:pPr algn="just">
              <a:lnSpc>
                <a:spcPct val="150000"/>
              </a:lnSpc>
            </a:pPr>
            <a:r>
              <a:rPr lang="en-US" sz="2400" dirty="0">
                <a:latin typeface="+mn-lt"/>
              </a:rPr>
              <a:t>An estimator is said to be a good if it is </a:t>
            </a:r>
          </a:p>
          <a:p>
            <a:pPr marL="342900" indent="-342900" algn="just">
              <a:lnSpc>
                <a:spcPct val="150000"/>
              </a:lnSpc>
              <a:buFont typeface="Courier New" panose="02070309020205020404" pitchFamily="49" charset="0"/>
              <a:buChar char="o"/>
            </a:pPr>
            <a:r>
              <a:rPr lang="en-US" sz="2400" dirty="0">
                <a:latin typeface="+mn-lt"/>
              </a:rPr>
              <a:t>unbiased,</a:t>
            </a:r>
          </a:p>
          <a:p>
            <a:pPr marL="342900" indent="-342900" algn="just">
              <a:lnSpc>
                <a:spcPct val="150000"/>
              </a:lnSpc>
              <a:buFont typeface="Courier New" panose="02070309020205020404" pitchFamily="49" charset="0"/>
              <a:buChar char="o"/>
            </a:pPr>
            <a:r>
              <a:rPr lang="en-US" sz="2400" dirty="0">
                <a:latin typeface="+mn-lt"/>
              </a:rPr>
              <a:t>consistent, </a:t>
            </a:r>
          </a:p>
          <a:p>
            <a:pPr marL="342900" indent="-342900" algn="just">
              <a:lnSpc>
                <a:spcPct val="150000"/>
              </a:lnSpc>
              <a:buFont typeface="Courier New" panose="02070309020205020404" pitchFamily="49" charset="0"/>
              <a:buChar char="o"/>
            </a:pPr>
            <a:r>
              <a:rPr lang="en-US" sz="2400" dirty="0">
                <a:latin typeface="+mn-lt"/>
              </a:rPr>
              <a:t>efficient and </a:t>
            </a:r>
          </a:p>
          <a:p>
            <a:pPr marL="342900" indent="-342900" algn="just">
              <a:lnSpc>
                <a:spcPct val="150000"/>
              </a:lnSpc>
              <a:buFont typeface="Courier New" panose="02070309020205020404" pitchFamily="49" charset="0"/>
              <a:buChar char="o"/>
            </a:pPr>
            <a:r>
              <a:rPr lang="en-US" sz="2400" dirty="0">
                <a:latin typeface="+mn-lt"/>
              </a:rPr>
              <a:t>sufficient while estimating its parameter.</a:t>
            </a:r>
          </a:p>
        </p:txBody>
      </p:sp>
    </p:spTree>
    <p:extLst>
      <p:ext uri="{BB962C8B-B14F-4D97-AF65-F5344CB8AC3E}">
        <p14:creationId xmlns:p14="http://schemas.microsoft.com/office/powerpoint/2010/main" val="38958300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87734" y="1368023"/>
            <a:ext cx="4346658" cy="326758"/>
          </a:xfrm>
          <a:prstGeom prst="rect">
            <a:avLst/>
          </a:prstGeom>
        </p:spPr>
        <p:txBody>
          <a:bodyPr vert="horz" wrap="square" lIns="0" tIns="10860" rIns="0" bIns="0" rtlCol="0">
            <a:spAutoFit/>
          </a:bodyPr>
          <a:lstStyle/>
          <a:p>
            <a:pPr marL="353217" indent="-342900" fontAlgn="base">
              <a:spcBef>
                <a:spcPts val="86"/>
              </a:spcBef>
              <a:spcAft>
                <a:spcPct val="0"/>
              </a:spcAft>
              <a:buFont typeface="Wingdings" panose="05000000000000000000" pitchFamily="2" charset="2"/>
              <a:buChar char="Ø"/>
              <a:tabLst>
                <a:tab pos="303531" algn="l"/>
                <a:tab pos="304617" algn="l"/>
              </a:tabLst>
            </a:pPr>
            <a:r>
              <a:rPr sz="2052" spc="-4" dirty="0">
                <a:solidFill>
                  <a:prstClr val="black"/>
                </a:solidFill>
                <a:cs typeface="Arial"/>
              </a:rPr>
              <a:t>Linear super-position of</a:t>
            </a:r>
            <a:r>
              <a:rPr sz="2052" spc="17" dirty="0">
                <a:solidFill>
                  <a:prstClr val="black"/>
                </a:solidFill>
                <a:cs typeface="Arial"/>
              </a:rPr>
              <a:t> </a:t>
            </a:r>
            <a:r>
              <a:rPr sz="2052" spc="-4" dirty="0">
                <a:solidFill>
                  <a:prstClr val="black"/>
                </a:solidFill>
                <a:cs typeface="Arial"/>
              </a:rPr>
              <a:t>Gaussians</a:t>
            </a:r>
            <a:endParaRPr sz="2052" dirty="0">
              <a:solidFill>
                <a:prstClr val="black"/>
              </a:solidFill>
              <a:cs typeface="Arial"/>
            </a:endParaRPr>
          </a:p>
        </p:txBody>
      </p:sp>
      <p:sp>
        <p:nvSpPr>
          <p:cNvPr id="4" name="object 4"/>
          <p:cNvSpPr txBox="1"/>
          <p:nvPr/>
        </p:nvSpPr>
        <p:spPr>
          <a:xfrm>
            <a:off x="1087734" y="2679025"/>
            <a:ext cx="4377066" cy="326758"/>
          </a:xfrm>
          <a:prstGeom prst="rect">
            <a:avLst/>
          </a:prstGeom>
        </p:spPr>
        <p:txBody>
          <a:bodyPr vert="horz" wrap="square" lIns="0" tIns="10860" rIns="0" bIns="0" rtlCol="0">
            <a:spAutoFit/>
          </a:bodyPr>
          <a:lstStyle/>
          <a:p>
            <a:pPr marL="353217" indent="-342900" fontAlgn="base">
              <a:spcBef>
                <a:spcPts val="86"/>
              </a:spcBef>
              <a:spcAft>
                <a:spcPct val="0"/>
              </a:spcAft>
              <a:buFont typeface="Wingdings" panose="05000000000000000000" pitchFamily="2" charset="2"/>
              <a:buChar char="Ø"/>
              <a:tabLst>
                <a:tab pos="303531" algn="l"/>
                <a:tab pos="304617" algn="l"/>
              </a:tabLst>
            </a:pPr>
            <a:r>
              <a:rPr sz="2052" spc="-4" dirty="0">
                <a:solidFill>
                  <a:prstClr val="black"/>
                </a:solidFill>
                <a:cs typeface="Arial"/>
              </a:rPr>
              <a:t>Normalization and </a:t>
            </a:r>
            <a:r>
              <a:rPr sz="2052" dirty="0">
                <a:solidFill>
                  <a:prstClr val="black"/>
                </a:solidFill>
                <a:cs typeface="Arial"/>
              </a:rPr>
              <a:t>positivity</a:t>
            </a:r>
            <a:r>
              <a:rPr sz="2052" spc="-4" dirty="0">
                <a:solidFill>
                  <a:prstClr val="black"/>
                </a:solidFill>
                <a:cs typeface="Arial"/>
              </a:rPr>
              <a:t> require</a:t>
            </a:r>
            <a:endParaRPr sz="2052" dirty="0">
              <a:solidFill>
                <a:prstClr val="black"/>
              </a:solidFill>
              <a:cs typeface="Arial"/>
            </a:endParaRPr>
          </a:p>
        </p:txBody>
      </p:sp>
      <p:sp>
        <p:nvSpPr>
          <p:cNvPr id="5" name="object 5"/>
          <p:cNvSpPr txBox="1"/>
          <p:nvPr/>
        </p:nvSpPr>
        <p:spPr>
          <a:xfrm>
            <a:off x="1087734" y="4302791"/>
            <a:ext cx="6868860" cy="326758"/>
          </a:xfrm>
          <a:prstGeom prst="rect">
            <a:avLst/>
          </a:prstGeom>
        </p:spPr>
        <p:txBody>
          <a:bodyPr vert="horz" wrap="square" lIns="0" tIns="10860" rIns="0" bIns="0" rtlCol="0">
            <a:spAutoFit/>
          </a:bodyPr>
          <a:lstStyle/>
          <a:p>
            <a:pPr marL="353217" indent="-342900" fontAlgn="base">
              <a:spcBef>
                <a:spcPts val="86"/>
              </a:spcBef>
              <a:spcAft>
                <a:spcPct val="0"/>
              </a:spcAft>
              <a:buFont typeface="Wingdings" panose="05000000000000000000" pitchFamily="2" charset="2"/>
              <a:buChar char="Ø"/>
              <a:tabLst>
                <a:tab pos="303531" algn="l"/>
                <a:tab pos="304617" algn="l"/>
              </a:tabLst>
            </a:pPr>
            <a:r>
              <a:rPr sz="2052" dirty="0">
                <a:solidFill>
                  <a:prstClr val="black"/>
                </a:solidFill>
                <a:cs typeface="Arial"/>
              </a:rPr>
              <a:t>Can </a:t>
            </a:r>
            <a:r>
              <a:rPr sz="2052" spc="-4" dirty="0">
                <a:solidFill>
                  <a:prstClr val="black"/>
                </a:solidFill>
                <a:cs typeface="Arial"/>
              </a:rPr>
              <a:t>interpret the mixing coefficients as prior</a:t>
            </a:r>
            <a:r>
              <a:rPr sz="2052" spc="68" dirty="0">
                <a:solidFill>
                  <a:prstClr val="black"/>
                </a:solidFill>
                <a:cs typeface="Arial"/>
              </a:rPr>
              <a:t> </a:t>
            </a:r>
            <a:r>
              <a:rPr sz="2052" spc="-4" dirty="0">
                <a:solidFill>
                  <a:prstClr val="black"/>
                </a:solidFill>
                <a:cs typeface="Arial"/>
              </a:rPr>
              <a:t>probabilities</a:t>
            </a:r>
            <a:endParaRPr sz="2052" dirty="0">
              <a:solidFill>
                <a:prstClr val="black"/>
              </a:solidFill>
              <a:cs typeface="Arial"/>
            </a:endParaRPr>
          </a:p>
        </p:txBody>
      </p:sp>
      <p:sp>
        <p:nvSpPr>
          <p:cNvPr id="6" name="object 6"/>
          <p:cNvSpPr/>
          <p:nvPr/>
        </p:nvSpPr>
        <p:spPr>
          <a:xfrm>
            <a:off x="2928262" y="4888358"/>
            <a:ext cx="2775780" cy="755845"/>
          </a:xfrm>
          <a:prstGeom prst="rect">
            <a:avLst/>
          </a:prstGeom>
          <a:blipFill>
            <a:blip r:embed="rId2" cstate="print"/>
            <a:stretch>
              <a:fillRect/>
            </a:stretch>
          </a:blipFill>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7" name="object 7"/>
          <p:cNvSpPr/>
          <p:nvPr/>
        </p:nvSpPr>
        <p:spPr>
          <a:xfrm>
            <a:off x="2680657" y="3195524"/>
            <a:ext cx="3246229" cy="755845"/>
          </a:xfrm>
          <a:prstGeom prst="rect">
            <a:avLst/>
          </a:prstGeom>
          <a:blipFill>
            <a:blip r:embed="rId3" cstate="print"/>
            <a:stretch>
              <a:fillRect/>
            </a:stretch>
          </a:blipFill>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8" name="object 8"/>
          <p:cNvSpPr/>
          <p:nvPr/>
        </p:nvSpPr>
        <p:spPr>
          <a:xfrm>
            <a:off x="2704115" y="1811544"/>
            <a:ext cx="3297053" cy="755845"/>
          </a:xfrm>
          <a:prstGeom prst="rect">
            <a:avLst/>
          </a:prstGeom>
          <a:blipFill>
            <a:blip r:embed="rId4" cstate="print"/>
            <a:stretch>
              <a:fillRect/>
            </a:stretch>
          </a:blipFill>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grpSp>
        <p:nvGrpSpPr>
          <p:cNvPr id="9" name="object 9"/>
          <p:cNvGrpSpPr/>
          <p:nvPr/>
        </p:nvGrpSpPr>
        <p:grpSpPr>
          <a:xfrm>
            <a:off x="6222383" y="1400704"/>
            <a:ext cx="2127446" cy="1455221"/>
            <a:chOff x="7276731" y="1406271"/>
            <a:chExt cx="2487930" cy="1701800"/>
          </a:xfrm>
        </p:grpSpPr>
        <p:sp>
          <p:nvSpPr>
            <p:cNvPr id="10" name="object 10"/>
            <p:cNvSpPr/>
            <p:nvPr/>
          </p:nvSpPr>
          <p:spPr>
            <a:xfrm>
              <a:off x="7286256" y="1418856"/>
              <a:ext cx="2225040" cy="1503680"/>
            </a:xfrm>
            <a:custGeom>
              <a:avLst/>
              <a:gdLst/>
              <a:ahLst/>
              <a:cxnLst/>
              <a:rect l="l" t="t" r="r" b="b"/>
              <a:pathLst>
                <a:path w="2225040" h="1503680">
                  <a:moveTo>
                    <a:pt x="10668" y="94488"/>
                  </a:moveTo>
                  <a:lnTo>
                    <a:pt x="8143" y="88511"/>
                  </a:lnTo>
                  <a:lnTo>
                    <a:pt x="5334" y="82105"/>
                  </a:lnTo>
                  <a:lnTo>
                    <a:pt x="2524" y="75414"/>
                  </a:lnTo>
                  <a:lnTo>
                    <a:pt x="0" y="68580"/>
                  </a:lnTo>
                  <a:lnTo>
                    <a:pt x="3874" y="86629"/>
                  </a:lnTo>
                  <a:lnTo>
                    <a:pt x="8181" y="104394"/>
                  </a:lnTo>
                  <a:lnTo>
                    <a:pt x="12208" y="122158"/>
                  </a:lnTo>
                  <a:lnTo>
                    <a:pt x="22092" y="189537"/>
                  </a:lnTo>
                  <a:lnTo>
                    <a:pt x="27516" y="239190"/>
                  </a:lnTo>
                  <a:lnTo>
                    <a:pt x="31670" y="289107"/>
                  </a:lnTo>
                  <a:lnTo>
                    <a:pt x="34713" y="339231"/>
                  </a:lnTo>
                  <a:lnTo>
                    <a:pt x="36803" y="389502"/>
                  </a:lnTo>
                  <a:lnTo>
                    <a:pt x="38100" y="439864"/>
                  </a:lnTo>
                  <a:lnTo>
                    <a:pt x="38761" y="490257"/>
                  </a:lnTo>
                  <a:lnTo>
                    <a:pt x="38946" y="540624"/>
                  </a:lnTo>
                  <a:lnTo>
                    <a:pt x="38814" y="590907"/>
                  </a:lnTo>
                  <a:lnTo>
                    <a:pt x="38523" y="641046"/>
                  </a:lnTo>
                  <a:lnTo>
                    <a:pt x="38232" y="690984"/>
                  </a:lnTo>
                  <a:lnTo>
                    <a:pt x="38100" y="740664"/>
                  </a:lnTo>
                  <a:lnTo>
                    <a:pt x="38049" y="789137"/>
                  </a:lnTo>
                  <a:lnTo>
                    <a:pt x="37950" y="837764"/>
                  </a:lnTo>
                  <a:lnTo>
                    <a:pt x="37883" y="886508"/>
                  </a:lnTo>
                  <a:lnTo>
                    <a:pt x="37927" y="935331"/>
                  </a:lnTo>
                  <a:lnTo>
                    <a:pt x="38161" y="984198"/>
                  </a:lnTo>
                  <a:lnTo>
                    <a:pt x="38665" y="1033070"/>
                  </a:lnTo>
                  <a:lnTo>
                    <a:pt x="39518" y="1081910"/>
                  </a:lnTo>
                  <a:lnTo>
                    <a:pt x="40799" y="1130682"/>
                  </a:lnTo>
                  <a:lnTo>
                    <a:pt x="42589" y="1179349"/>
                  </a:lnTo>
                  <a:lnTo>
                    <a:pt x="44967" y="1227872"/>
                  </a:lnTo>
                  <a:lnTo>
                    <a:pt x="48012" y="1276216"/>
                  </a:lnTo>
                  <a:lnTo>
                    <a:pt x="51803" y="1324343"/>
                  </a:lnTo>
                  <a:lnTo>
                    <a:pt x="57713" y="1369683"/>
                  </a:lnTo>
                  <a:lnTo>
                    <a:pt x="67043" y="1412748"/>
                  </a:lnTo>
                  <a:lnTo>
                    <a:pt x="69765" y="1422415"/>
                  </a:lnTo>
                  <a:lnTo>
                    <a:pt x="71626" y="1429512"/>
                  </a:lnTo>
                  <a:lnTo>
                    <a:pt x="73485" y="1435465"/>
                  </a:lnTo>
                  <a:lnTo>
                    <a:pt x="76200" y="1441704"/>
                  </a:lnTo>
                </a:path>
                <a:path w="2225040" h="1503680">
                  <a:moveTo>
                    <a:pt x="86868" y="1476743"/>
                  </a:moveTo>
                  <a:lnTo>
                    <a:pt x="95011" y="1473845"/>
                  </a:lnTo>
                  <a:lnTo>
                    <a:pt x="100584" y="1471799"/>
                  </a:lnTo>
                  <a:lnTo>
                    <a:pt x="106156" y="1470321"/>
                  </a:lnTo>
                  <a:lnTo>
                    <a:pt x="114300" y="1469123"/>
                  </a:lnTo>
                  <a:lnTo>
                    <a:pt x="166357" y="1467936"/>
                  </a:lnTo>
                  <a:lnTo>
                    <a:pt x="218509" y="1467200"/>
                  </a:lnTo>
                  <a:lnTo>
                    <a:pt x="270741" y="1466866"/>
                  </a:lnTo>
                  <a:lnTo>
                    <a:pt x="323040" y="1466884"/>
                  </a:lnTo>
                  <a:lnTo>
                    <a:pt x="375392" y="1467207"/>
                  </a:lnTo>
                  <a:lnTo>
                    <a:pt x="427784" y="1467783"/>
                  </a:lnTo>
                  <a:lnTo>
                    <a:pt x="480204" y="1468565"/>
                  </a:lnTo>
                  <a:lnTo>
                    <a:pt x="532636" y="1469504"/>
                  </a:lnTo>
                  <a:lnTo>
                    <a:pt x="585068" y="1470549"/>
                  </a:lnTo>
                  <a:lnTo>
                    <a:pt x="637487" y="1471653"/>
                  </a:lnTo>
                  <a:lnTo>
                    <a:pt x="689878" y="1472765"/>
                  </a:lnTo>
                  <a:lnTo>
                    <a:pt x="742230" y="1473838"/>
                  </a:lnTo>
                  <a:lnTo>
                    <a:pt x="794527" y="1474821"/>
                  </a:lnTo>
                  <a:lnTo>
                    <a:pt x="846758" y="1475665"/>
                  </a:lnTo>
                  <a:lnTo>
                    <a:pt x="898907" y="1476322"/>
                  </a:lnTo>
                  <a:lnTo>
                    <a:pt x="950963" y="1476743"/>
                  </a:lnTo>
                  <a:lnTo>
                    <a:pt x="999466" y="1477385"/>
                  </a:lnTo>
                  <a:lnTo>
                    <a:pt x="1048892" y="1478759"/>
                  </a:lnTo>
                  <a:lnTo>
                    <a:pt x="1099137" y="1480730"/>
                  </a:lnTo>
                  <a:lnTo>
                    <a:pt x="1150095" y="1483161"/>
                  </a:lnTo>
                  <a:lnTo>
                    <a:pt x="1201661" y="1485916"/>
                  </a:lnTo>
                  <a:lnTo>
                    <a:pt x="1253730" y="1488860"/>
                  </a:lnTo>
                  <a:lnTo>
                    <a:pt x="1306197" y="1491856"/>
                  </a:lnTo>
                  <a:lnTo>
                    <a:pt x="1358957" y="1494769"/>
                  </a:lnTo>
                  <a:lnTo>
                    <a:pt x="1411904" y="1497462"/>
                  </a:lnTo>
                  <a:lnTo>
                    <a:pt x="1464933" y="1499800"/>
                  </a:lnTo>
                  <a:lnTo>
                    <a:pt x="1517940" y="1501646"/>
                  </a:lnTo>
                  <a:lnTo>
                    <a:pt x="1570819" y="1502864"/>
                  </a:lnTo>
                  <a:lnTo>
                    <a:pt x="1623465" y="1503320"/>
                  </a:lnTo>
                  <a:lnTo>
                    <a:pt x="1675772" y="1502876"/>
                  </a:lnTo>
                  <a:lnTo>
                    <a:pt x="1727637" y="1501396"/>
                  </a:lnTo>
                  <a:lnTo>
                    <a:pt x="1778952" y="1498745"/>
                  </a:lnTo>
                  <a:lnTo>
                    <a:pt x="1829615" y="1494787"/>
                  </a:lnTo>
                  <a:lnTo>
                    <a:pt x="1879518" y="1489385"/>
                  </a:lnTo>
                  <a:lnTo>
                    <a:pt x="1928557" y="1482404"/>
                  </a:lnTo>
                  <a:lnTo>
                    <a:pt x="1976628" y="1473708"/>
                  </a:lnTo>
                  <a:lnTo>
                    <a:pt x="2002988" y="1457627"/>
                  </a:lnTo>
                  <a:lnTo>
                    <a:pt x="2011680" y="1450848"/>
                  </a:lnTo>
                </a:path>
                <a:path w="2225040" h="1503680">
                  <a:moveTo>
                    <a:pt x="167640" y="1196340"/>
                  </a:moveTo>
                  <a:lnTo>
                    <a:pt x="170111" y="1187958"/>
                  </a:lnTo>
                  <a:lnTo>
                    <a:pt x="171445" y="1181862"/>
                  </a:lnTo>
                  <a:lnTo>
                    <a:pt x="172781" y="1175766"/>
                  </a:lnTo>
                  <a:lnTo>
                    <a:pt x="188276" y="1130556"/>
                  </a:lnTo>
                  <a:lnTo>
                    <a:pt x="203993" y="1087010"/>
                  </a:lnTo>
                  <a:lnTo>
                    <a:pt x="222315" y="1038640"/>
                  </a:lnTo>
                  <a:lnTo>
                    <a:pt x="243145" y="987344"/>
                  </a:lnTo>
                  <a:lnTo>
                    <a:pt x="266387" y="935017"/>
                  </a:lnTo>
                  <a:lnTo>
                    <a:pt x="291944" y="883555"/>
                  </a:lnTo>
                  <a:lnTo>
                    <a:pt x="319722" y="834855"/>
                  </a:lnTo>
                  <a:lnTo>
                    <a:pt x="349622" y="790813"/>
                  </a:lnTo>
                  <a:lnTo>
                    <a:pt x="381550" y="753326"/>
                  </a:lnTo>
                  <a:lnTo>
                    <a:pt x="415409" y="724289"/>
                  </a:lnTo>
                  <a:lnTo>
                    <a:pt x="451104" y="705599"/>
                  </a:lnTo>
                  <a:lnTo>
                    <a:pt x="486130" y="700223"/>
                  </a:lnTo>
                  <a:lnTo>
                    <a:pt x="515297" y="710557"/>
                  </a:lnTo>
                  <a:lnTo>
                    <a:pt x="566928" y="758939"/>
                  </a:lnTo>
                  <a:lnTo>
                    <a:pt x="595755" y="795088"/>
                  </a:lnTo>
                  <a:lnTo>
                    <a:pt x="619703" y="835583"/>
                  </a:lnTo>
                  <a:lnTo>
                    <a:pt x="640985" y="878424"/>
                  </a:lnTo>
                  <a:lnTo>
                    <a:pt x="661813" y="921611"/>
                  </a:lnTo>
                  <a:lnTo>
                    <a:pt x="684400" y="963146"/>
                  </a:lnTo>
                  <a:lnTo>
                    <a:pt x="710958" y="1001028"/>
                  </a:lnTo>
                  <a:lnTo>
                    <a:pt x="743699" y="1033259"/>
                  </a:lnTo>
                  <a:lnTo>
                    <a:pt x="785306" y="1052816"/>
                  </a:lnTo>
                  <a:lnTo>
                    <a:pt x="821623" y="1049080"/>
                  </a:lnTo>
                  <a:lnTo>
                    <a:pt x="853648" y="1027908"/>
                  </a:lnTo>
                  <a:lnTo>
                    <a:pt x="882383" y="995159"/>
                  </a:lnTo>
                  <a:lnTo>
                    <a:pt x="910107" y="954600"/>
                  </a:lnTo>
                  <a:lnTo>
                    <a:pt x="935610" y="910665"/>
                  </a:lnTo>
                  <a:lnTo>
                    <a:pt x="959269" y="864157"/>
                  </a:lnTo>
                  <a:lnTo>
                    <a:pt x="981460" y="815880"/>
                  </a:lnTo>
                  <a:lnTo>
                    <a:pt x="1002558" y="766636"/>
                  </a:lnTo>
                  <a:lnTo>
                    <a:pt x="1022942" y="717229"/>
                  </a:lnTo>
                  <a:lnTo>
                    <a:pt x="1042986" y="668462"/>
                  </a:lnTo>
                  <a:lnTo>
                    <a:pt x="1063068" y="621137"/>
                  </a:lnTo>
                  <a:lnTo>
                    <a:pt x="1083564" y="576059"/>
                  </a:lnTo>
                  <a:lnTo>
                    <a:pt x="1102400" y="534935"/>
                  </a:lnTo>
                  <a:lnTo>
                    <a:pt x="1121237" y="492861"/>
                  </a:lnTo>
                  <a:lnTo>
                    <a:pt x="1141171" y="451081"/>
                  </a:lnTo>
                  <a:lnTo>
                    <a:pt x="1163299" y="410839"/>
                  </a:lnTo>
                  <a:lnTo>
                    <a:pt x="1188720" y="373380"/>
                  </a:lnTo>
                  <a:lnTo>
                    <a:pt x="1208519" y="356603"/>
                  </a:lnTo>
                  <a:lnTo>
                    <a:pt x="1222171" y="381328"/>
                  </a:lnTo>
                  <a:lnTo>
                    <a:pt x="1247751" y="430767"/>
                  </a:lnTo>
                  <a:lnTo>
                    <a:pt x="1270338" y="494723"/>
                  </a:lnTo>
                  <a:lnTo>
                    <a:pt x="1283884" y="544567"/>
                  </a:lnTo>
                  <a:lnTo>
                    <a:pt x="1299970" y="599492"/>
                  </a:lnTo>
                  <a:lnTo>
                    <a:pt x="1319102" y="652259"/>
                  </a:lnTo>
                  <a:lnTo>
                    <a:pt x="1341790" y="695629"/>
                  </a:lnTo>
                  <a:lnTo>
                    <a:pt x="1368539" y="722363"/>
                  </a:lnTo>
                  <a:lnTo>
                    <a:pt x="1390904" y="730561"/>
                  </a:lnTo>
                  <a:lnTo>
                    <a:pt x="1407979" y="727325"/>
                  </a:lnTo>
                  <a:lnTo>
                    <a:pt x="1441704" y="697979"/>
                  </a:lnTo>
                  <a:lnTo>
                    <a:pt x="1474374" y="663158"/>
                  </a:lnTo>
                  <a:lnTo>
                    <a:pt x="1503861" y="625827"/>
                  </a:lnTo>
                  <a:lnTo>
                    <a:pt x="1530768" y="586453"/>
                  </a:lnTo>
                  <a:lnTo>
                    <a:pt x="1555699" y="545501"/>
                  </a:lnTo>
                  <a:lnTo>
                    <a:pt x="1579257" y="503439"/>
                  </a:lnTo>
                  <a:lnTo>
                    <a:pt x="1602045" y="460731"/>
                  </a:lnTo>
                  <a:lnTo>
                    <a:pt x="1624667" y="417845"/>
                  </a:lnTo>
                  <a:lnTo>
                    <a:pt x="1647727" y="375246"/>
                  </a:lnTo>
                  <a:lnTo>
                    <a:pt x="1671826" y="333401"/>
                  </a:lnTo>
                  <a:lnTo>
                    <a:pt x="1697570" y="292775"/>
                  </a:lnTo>
                  <a:lnTo>
                    <a:pt x="1725561" y="253836"/>
                  </a:lnTo>
                  <a:lnTo>
                    <a:pt x="1756403" y="217049"/>
                  </a:lnTo>
                  <a:lnTo>
                    <a:pt x="1790700" y="182880"/>
                  </a:lnTo>
                  <a:lnTo>
                    <a:pt x="1823698" y="156226"/>
                  </a:lnTo>
                  <a:lnTo>
                    <a:pt x="1856989" y="141149"/>
                  </a:lnTo>
                  <a:lnTo>
                    <a:pt x="1891425" y="142362"/>
                  </a:lnTo>
                  <a:lnTo>
                    <a:pt x="1927860" y="164579"/>
                  </a:lnTo>
                  <a:lnTo>
                    <a:pt x="1956889" y="200158"/>
                  </a:lnTo>
                  <a:lnTo>
                    <a:pt x="1978259" y="244965"/>
                  </a:lnTo>
                  <a:lnTo>
                    <a:pt x="1993958" y="295273"/>
                  </a:lnTo>
                  <a:lnTo>
                    <a:pt x="2005976" y="347358"/>
                  </a:lnTo>
                  <a:lnTo>
                    <a:pt x="2016300" y="397495"/>
                  </a:lnTo>
                  <a:lnTo>
                    <a:pt x="2026920" y="441960"/>
                  </a:lnTo>
                  <a:lnTo>
                    <a:pt x="2041437" y="490385"/>
                  </a:lnTo>
                  <a:lnTo>
                    <a:pt x="2056834" y="536329"/>
                  </a:lnTo>
                  <a:lnTo>
                    <a:pt x="2073537" y="580130"/>
                  </a:lnTo>
                  <a:lnTo>
                    <a:pt x="2091972" y="622125"/>
                  </a:lnTo>
                  <a:lnTo>
                    <a:pt x="2112565" y="662653"/>
                  </a:lnTo>
                  <a:lnTo>
                    <a:pt x="2135742" y="702053"/>
                  </a:lnTo>
                  <a:lnTo>
                    <a:pt x="2161929" y="740662"/>
                  </a:lnTo>
                  <a:lnTo>
                    <a:pt x="2191553" y="778820"/>
                  </a:lnTo>
                  <a:lnTo>
                    <a:pt x="2225040" y="816864"/>
                  </a:lnTo>
                </a:path>
                <a:path w="2225040" h="1503680">
                  <a:moveTo>
                    <a:pt x="1953768" y="36563"/>
                  </a:moveTo>
                  <a:lnTo>
                    <a:pt x="1959435" y="27639"/>
                  </a:lnTo>
                  <a:lnTo>
                    <a:pt x="1964817" y="18853"/>
                  </a:lnTo>
                  <a:lnTo>
                    <a:pt x="1969627" y="9781"/>
                  </a:lnTo>
                  <a:lnTo>
                    <a:pt x="1973580" y="0"/>
                  </a:lnTo>
                  <a:lnTo>
                    <a:pt x="1972429" y="15994"/>
                  </a:lnTo>
                  <a:lnTo>
                    <a:pt x="1971284" y="31994"/>
                  </a:lnTo>
                  <a:lnTo>
                    <a:pt x="1970143" y="47998"/>
                  </a:lnTo>
                  <a:lnTo>
                    <a:pt x="1969008" y="64008"/>
                  </a:lnTo>
                  <a:lnTo>
                    <a:pt x="1968246" y="105626"/>
                  </a:lnTo>
                  <a:lnTo>
                    <a:pt x="1968627" y="147823"/>
                  </a:lnTo>
                  <a:lnTo>
                    <a:pt x="1970722" y="190021"/>
                  </a:lnTo>
                  <a:lnTo>
                    <a:pt x="1975104" y="231648"/>
                  </a:lnTo>
                  <a:lnTo>
                    <a:pt x="1983665" y="274889"/>
                  </a:lnTo>
                  <a:lnTo>
                    <a:pt x="1988593" y="296150"/>
                  </a:lnTo>
                  <a:lnTo>
                    <a:pt x="1993379" y="316979"/>
                  </a:lnTo>
                </a:path>
              </a:pathLst>
            </a:custGeom>
            <a:ln w="19050">
              <a:solidFill>
                <a:srgbClr val="FF0000"/>
              </a:solidFill>
            </a:ln>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11" name="object 11"/>
            <p:cNvSpPr/>
            <p:nvPr/>
          </p:nvSpPr>
          <p:spPr>
            <a:xfrm>
              <a:off x="9248775" y="1463452"/>
              <a:ext cx="78486" cy="155429"/>
            </a:xfrm>
            <a:prstGeom prst="rect">
              <a:avLst/>
            </a:prstGeom>
            <a:blipFill>
              <a:blip r:embed="rId5" cstate="print"/>
              <a:stretch>
                <a:fillRect/>
              </a:stretch>
            </a:blipFill>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12" name="object 12"/>
            <p:cNvSpPr/>
            <p:nvPr/>
          </p:nvSpPr>
          <p:spPr>
            <a:xfrm>
              <a:off x="9361943" y="1406271"/>
              <a:ext cx="285357" cy="221754"/>
            </a:xfrm>
            <a:prstGeom prst="rect">
              <a:avLst/>
            </a:prstGeom>
            <a:blipFill>
              <a:blip r:embed="rId6" cstate="print"/>
              <a:stretch>
                <a:fillRect/>
              </a:stretch>
            </a:blipFill>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13" name="object 13"/>
            <p:cNvSpPr/>
            <p:nvPr/>
          </p:nvSpPr>
          <p:spPr>
            <a:xfrm>
              <a:off x="9648456" y="1496580"/>
              <a:ext cx="106680" cy="257810"/>
            </a:xfrm>
            <a:custGeom>
              <a:avLst/>
              <a:gdLst/>
              <a:ahLst/>
              <a:cxnLst/>
              <a:rect l="l" t="t" r="r" b="b"/>
              <a:pathLst>
                <a:path w="106679" h="257810">
                  <a:moveTo>
                    <a:pt x="47244" y="0"/>
                  </a:moveTo>
                  <a:lnTo>
                    <a:pt x="92456" y="23145"/>
                  </a:lnTo>
                  <a:lnTo>
                    <a:pt x="105864" y="69935"/>
                  </a:lnTo>
                  <a:lnTo>
                    <a:pt x="106292" y="94291"/>
                  </a:lnTo>
                  <a:lnTo>
                    <a:pt x="102719" y="118361"/>
                  </a:lnTo>
                  <a:lnTo>
                    <a:pt x="83309" y="169753"/>
                  </a:lnTo>
                  <a:lnTo>
                    <a:pt x="46503" y="214383"/>
                  </a:lnTo>
                  <a:lnTo>
                    <a:pt x="24384" y="234696"/>
                  </a:lnTo>
                  <a:lnTo>
                    <a:pt x="18430" y="240411"/>
                  </a:lnTo>
                  <a:lnTo>
                    <a:pt x="12192" y="246126"/>
                  </a:lnTo>
                  <a:lnTo>
                    <a:pt x="5953" y="251841"/>
                  </a:lnTo>
                  <a:lnTo>
                    <a:pt x="0" y="257556"/>
                  </a:lnTo>
                </a:path>
              </a:pathLst>
            </a:custGeom>
            <a:ln w="19050">
              <a:solidFill>
                <a:srgbClr val="FF0000"/>
              </a:solidFill>
            </a:ln>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14" name="object 14"/>
            <p:cNvSpPr/>
            <p:nvPr/>
          </p:nvSpPr>
          <p:spPr>
            <a:xfrm>
              <a:off x="7386840" y="1652016"/>
              <a:ext cx="2336800" cy="1294130"/>
            </a:xfrm>
            <a:custGeom>
              <a:avLst/>
              <a:gdLst/>
              <a:ahLst/>
              <a:cxnLst/>
              <a:rect l="l" t="t" r="r" b="b"/>
              <a:pathLst>
                <a:path w="2336800" h="1294130">
                  <a:moveTo>
                    <a:pt x="0" y="1190244"/>
                  </a:moveTo>
                  <a:lnTo>
                    <a:pt x="16520" y="1201676"/>
                  </a:lnTo>
                  <a:lnTo>
                    <a:pt x="28187" y="1209681"/>
                  </a:lnTo>
                  <a:lnTo>
                    <a:pt x="39854" y="1209114"/>
                  </a:lnTo>
                  <a:lnTo>
                    <a:pt x="79837" y="1159417"/>
                  </a:lnTo>
                  <a:lnTo>
                    <a:pt x="96580" y="1115004"/>
                  </a:lnTo>
                  <a:lnTo>
                    <a:pt x="108460" y="1068593"/>
                  </a:lnTo>
                  <a:lnTo>
                    <a:pt x="117335" y="1027188"/>
                  </a:lnTo>
                  <a:lnTo>
                    <a:pt x="128736" y="979827"/>
                  </a:lnTo>
                  <a:lnTo>
                    <a:pt x="140244" y="932647"/>
                  </a:lnTo>
                  <a:lnTo>
                    <a:pt x="152110" y="885682"/>
                  </a:lnTo>
                  <a:lnTo>
                    <a:pt x="164584" y="838968"/>
                  </a:lnTo>
                  <a:lnTo>
                    <a:pt x="177913" y="792539"/>
                  </a:lnTo>
                  <a:lnTo>
                    <a:pt x="192350" y="746432"/>
                  </a:lnTo>
                  <a:lnTo>
                    <a:pt x="208141" y="700680"/>
                  </a:lnTo>
                  <a:lnTo>
                    <a:pt x="225539" y="655320"/>
                  </a:lnTo>
                  <a:lnTo>
                    <a:pt x="254690" y="592274"/>
                  </a:lnTo>
                  <a:lnTo>
                    <a:pt x="294119" y="534924"/>
                  </a:lnTo>
                  <a:lnTo>
                    <a:pt x="333749" y="503496"/>
                  </a:lnTo>
                  <a:lnTo>
                    <a:pt x="356705" y="498278"/>
                  </a:lnTo>
                  <a:lnTo>
                    <a:pt x="382524" y="502920"/>
                  </a:lnTo>
                  <a:lnTo>
                    <a:pt x="423475" y="532266"/>
                  </a:lnTo>
                  <a:lnTo>
                    <a:pt x="454139" y="573024"/>
                  </a:lnTo>
                  <a:lnTo>
                    <a:pt x="477464" y="615512"/>
                  </a:lnTo>
                  <a:lnTo>
                    <a:pt x="495556" y="660302"/>
                  </a:lnTo>
                  <a:lnTo>
                    <a:pt x="509467" y="706840"/>
                  </a:lnTo>
                  <a:lnTo>
                    <a:pt x="520252" y="754575"/>
                  </a:lnTo>
                  <a:lnTo>
                    <a:pt x="528964" y="802951"/>
                  </a:lnTo>
                  <a:lnTo>
                    <a:pt x="536656" y="851417"/>
                  </a:lnTo>
                  <a:lnTo>
                    <a:pt x="544383" y="899419"/>
                  </a:lnTo>
                  <a:lnTo>
                    <a:pt x="553199" y="946404"/>
                  </a:lnTo>
                  <a:lnTo>
                    <a:pt x="565131" y="994012"/>
                  </a:lnTo>
                  <a:lnTo>
                    <a:pt x="581209" y="1041474"/>
                  </a:lnTo>
                  <a:lnTo>
                    <a:pt x="602716" y="1086362"/>
                  </a:lnTo>
                  <a:lnTo>
                    <a:pt x="630936" y="1126248"/>
                  </a:lnTo>
                  <a:lnTo>
                    <a:pt x="667649" y="1157228"/>
                  </a:lnTo>
                  <a:lnTo>
                    <a:pt x="709798" y="1174064"/>
                  </a:lnTo>
                  <a:lnTo>
                    <a:pt x="754806" y="1175754"/>
                  </a:lnTo>
                  <a:lnTo>
                    <a:pt x="800100" y="1161300"/>
                  </a:lnTo>
                  <a:lnTo>
                    <a:pt x="813863" y="1152488"/>
                  </a:lnTo>
                  <a:lnTo>
                    <a:pt x="824484" y="1145674"/>
                  </a:lnTo>
                  <a:lnTo>
                    <a:pt x="833961" y="1139435"/>
                  </a:lnTo>
                  <a:lnTo>
                    <a:pt x="844296" y="1132344"/>
                  </a:lnTo>
                </a:path>
                <a:path w="2336800" h="1294130">
                  <a:moveTo>
                    <a:pt x="541020" y="1190244"/>
                  </a:moveTo>
                  <a:lnTo>
                    <a:pt x="548418" y="1192172"/>
                  </a:lnTo>
                  <a:lnTo>
                    <a:pt x="554534" y="1195387"/>
                  </a:lnTo>
                  <a:lnTo>
                    <a:pt x="562653" y="1196030"/>
                  </a:lnTo>
                  <a:lnTo>
                    <a:pt x="612124" y="1164000"/>
                  </a:lnTo>
                  <a:lnTo>
                    <a:pt x="646582" y="1130952"/>
                  </a:lnTo>
                  <a:lnTo>
                    <a:pt x="678553" y="1093804"/>
                  </a:lnTo>
                  <a:lnTo>
                    <a:pt x="707159" y="1055266"/>
                  </a:lnTo>
                  <a:lnTo>
                    <a:pt x="731520" y="1018044"/>
                  </a:lnTo>
                  <a:lnTo>
                    <a:pt x="754859" y="978357"/>
                  </a:lnTo>
                  <a:lnTo>
                    <a:pt x="777521" y="937272"/>
                  </a:lnTo>
                  <a:lnTo>
                    <a:pt x="799336" y="895172"/>
                  </a:lnTo>
                  <a:lnTo>
                    <a:pt x="820134" y="852436"/>
                  </a:lnTo>
                  <a:lnTo>
                    <a:pt x="839744" y="809447"/>
                  </a:lnTo>
                  <a:lnTo>
                    <a:pt x="857999" y="766584"/>
                  </a:lnTo>
                  <a:lnTo>
                    <a:pt x="875732" y="717656"/>
                  </a:lnTo>
                  <a:lnTo>
                    <a:pt x="890507" y="667769"/>
                  </a:lnTo>
                  <a:lnTo>
                    <a:pt x="903471" y="617268"/>
                  </a:lnTo>
                  <a:lnTo>
                    <a:pt x="915767" y="566500"/>
                  </a:lnTo>
                  <a:lnTo>
                    <a:pt x="928544" y="515813"/>
                  </a:lnTo>
                  <a:lnTo>
                    <a:pt x="942946" y="465552"/>
                  </a:lnTo>
                  <a:lnTo>
                    <a:pt x="960120" y="416064"/>
                  </a:lnTo>
                  <a:lnTo>
                    <a:pt x="977169" y="367153"/>
                  </a:lnTo>
                  <a:lnTo>
                    <a:pt x="993648" y="316241"/>
                  </a:lnTo>
                  <a:lnTo>
                    <a:pt x="1012412" y="266469"/>
                  </a:lnTo>
                  <a:lnTo>
                    <a:pt x="1036320" y="220980"/>
                  </a:lnTo>
                  <a:lnTo>
                    <a:pt x="1058822" y="200202"/>
                  </a:lnTo>
                  <a:lnTo>
                    <a:pt x="1065276" y="195084"/>
                  </a:lnTo>
                  <a:lnTo>
                    <a:pt x="1087278" y="229684"/>
                  </a:lnTo>
                  <a:lnTo>
                    <a:pt x="1107567" y="264998"/>
                  </a:lnTo>
                  <a:lnTo>
                    <a:pt x="1126140" y="301169"/>
                  </a:lnTo>
                  <a:lnTo>
                    <a:pt x="1143000" y="338340"/>
                  </a:lnTo>
                  <a:lnTo>
                    <a:pt x="1162198" y="386844"/>
                  </a:lnTo>
                  <a:lnTo>
                    <a:pt x="1178545" y="435876"/>
                  </a:lnTo>
                  <a:lnTo>
                    <a:pt x="1192515" y="485362"/>
                  </a:lnTo>
                  <a:lnTo>
                    <a:pt x="1204582" y="535226"/>
                  </a:lnTo>
                  <a:lnTo>
                    <a:pt x="1215219" y="585392"/>
                  </a:lnTo>
                  <a:lnTo>
                    <a:pt x="1224902" y="635785"/>
                  </a:lnTo>
                  <a:lnTo>
                    <a:pt x="1234103" y="686329"/>
                  </a:lnTo>
                  <a:lnTo>
                    <a:pt x="1243297" y="736948"/>
                  </a:lnTo>
                  <a:lnTo>
                    <a:pt x="1252958" y="787568"/>
                  </a:lnTo>
                  <a:lnTo>
                    <a:pt x="1263559" y="838111"/>
                  </a:lnTo>
                  <a:lnTo>
                    <a:pt x="1275575" y="888504"/>
                  </a:lnTo>
                  <a:lnTo>
                    <a:pt x="1290064" y="938382"/>
                  </a:lnTo>
                  <a:lnTo>
                    <a:pt x="1308792" y="986503"/>
                  </a:lnTo>
                  <a:lnTo>
                    <a:pt x="1333079" y="1031477"/>
                  </a:lnTo>
                  <a:lnTo>
                    <a:pt x="1364243" y="1071914"/>
                  </a:lnTo>
                  <a:lnTo>
                    <a:pt x="1403604" y="1106424"/>
                  </a:lnTo>
                  <a:lnTo>
                    <a:pt x="1462849" y="1134433"/>
                  </a:lnTo>
                  <a:lnTo>
                    <a:pt x="1492543" y="1138367"/>
                  </a:lnTo>
                  <a:lnTo>
                    <a:pt x="1525524" y="1138440"/>
                  </a:lnTo>
                </a:path>
                <a:path w="2336800" h="1294130">
                  <a:moveTo>
                    <a:pt x="1057656" y="1261884"/>
                  </a:moveTo>
                  <a:lnTo>
                    <a:pt x="1068413" y="1252878"/>
                  </a:lnTo>
                  <a:lnTo>
                    <a:pt x="1079747" y="1243590"/>
                  </a:lnTo>
                  <a:lnTo>
                    <a:pt x="1091081" y="1233159"/>
                  </a:lnTo>
                  <a:lnTo>
                    <a:pt x="1132516" y="1180019"/>
                  </a:lnTo>
                  <a:lnTo>
                    <a:pt x="1160639" y="1137975"/>
                  </a:lnTo>
                  <a:lnTo>
                    <a:pt x="1186367" y="1094681"/>
                  </a:lnTo>
                  <a:lnTo>
                    <a:pt x="1209862" y="1050226"/>
                  </a:lnTo>
                  <a:lnTo>
                    <a:pt x="1231284" y="1004699"/>
                  </a:lnTo>
                  <a:lnTo>
                    <a:pt x="1250793" y="958191"/>
                  </a:lnTo>
                  <a:lnTo>
                    <a:pt x="1268551" y="910789"/>
                  </a:lnTo>
                  <a:lnTo>
                    <a:pt x="1284719" y="862584"/>
                  </a:lnTo>
                  <a:lnTo>
                    <a:pt x="1299471" y="815862"/>
                  </a:lnTo>
                  <a:lnTo>
                    <a:pt x="1314133" y="769389"/>
                  </a:lnTo>
                  <a:lnTo>
                    <a:pt x="1328900" y="723129"/>
                  </a:lnTo>
                  <a:lnTo>
                    <a:pt x="1343971" y="677048"/>
                  </a:lnTo>
                  <a:lnTo>
                    <a:pt x="1359541" y="631108"/>
                  </a:lnTo>
                  <a:lnTo>
                    <a:pt x="1375809" y="585276"/>
                  </a:lnTo>
                  <a:lnTo>
                    <a:pt x="1392971" y="539514"/>
                  </a:lnTo>
                  <a:lnTo>
                    <a:pt x="1411224" y="493788"/>
                  </a:lnTo>
                  <a:lnTo>
                    <a:pt x="1433851" y="443093"/>
                  </a:lnTo>
                  <a:lnTo>
                    <a:pt x="1457647" y="393274"/>
                  </a:lnTo>
                  <a:lnTo>
                    <a:pt x="1482322" y="344114"/>
                  </a:lnTo>
                  <a:lnTo>
                    <a:pt x="1507584" y="295395"/>
                  </a:lnTo>
                  <a:lnTo>
                    <a:pt x="1533144" y="246900"/>
                  </a:lnTo>
                  <a:lnTo>
                    <a:pt x="1556242" y="202298"/>
                  </a:lnTo>
                  <a:lnTo>
                    <a:pt x="1580769" y="159837"/>
                  </a:lnTo>
                  <a:lnTo>
                    <a:pt x="1608153" y="119379"/>
                  </a:lnTo>
                  <a:lnTo>
                    <a:pt x="1639824" y="80784"/>
                  </a:lnTo>
                  <a:lnTo>
                    <a:pt x="1690487" y="29533"/>
                  </a:lnTo>
                  <a:lnTo>
                    <a:pt x="1752600" y="0"/>
                  </a:lnTo>
                  <a:lnTo>
                    <a:pt x="1788622" y="15699"/>
                  </a:lnTo>
                  <a:lnTo>
                    <a:pt x="1820221" y="50112"/>
                  </a:lnTo>
                  <a:lnTo>
                    <a:pt x="1845818" y="91095"/>
                  </a:lnTo>
                  <a:lnTo>
                    <a:pt x="1863839" y="126504"/>
                  </a:lnTo>
                  <a:lnTo>
                    <a:pt x="1882802" y="170601"/>
                  </a:lnTo>
                  <a:lnTo>
                    <a:pt x="1897658" y="218170"/>
                  </a:lnTo>
                  <a:lnTo>
                    <a:pt x="1909379" y="267855"/>
                  </a:lnTo>
                  <a:lnTo>
                    <a:pt x="1918941" y="318302"/>
                  </a:lnTo>
                  <a:lnTo>
                    <a:pt x="1927316" y="368157"/>
                  </a:lnTo>
                  <a:lnTo>
                    <a:pt x="1935480" y="416064"/>
                  </a:lnTo>
                  <a:lnTo>
                    <a:pt x="1942915" y="465580"/>
                  </a:lnTo>
                  <a:lnTo>
                    <a:pt x="1950265" y="515011"/>
                  </a:lnTo>
                  <a:lnTo>
                    <a:pt x="1957954" y="564272"/>
                  </a:lnTo>
                  <a:lnTo>
                    <a:pt x="1966405" y="613277"/>
                  </a:lnTo>
                  <a:lnTo>
                    <a:pt x="1976045" y="661943"/>
                  </a:lnTo>
                  <a:lnTo>
                    <a:pt x="1987296" y="710184"/>
                  </a:lnTo>
                  <a:lnTo>
                    <a:pt x="1999937" y="756539"/>
                  </a:lnTo>
                  <a:lnTo>
                    <a:pt x="2013247" y="802760"/>
                  </a:lnTo>
                  <a:lnTo>
                    <a:pt x="2027517" y="848713"/>
                  </a:lnTo>
                  <a:lnTo>
                    <a:pt x="2043042" y="894266"/>
                  </a:lnTo>
                  <a:lnTo>
                    <a:pt x="2060112" y="939285"/>
                  </a:lnTo>
                  <a:lnTo>
                    <a:pt x="2079020" y="983636"/>
                  </a:lnTo>
                  <a:lnTo>
                    <a:pt x="2100059" y="1027188"/>
                  </a:lnTo>
                  <a:lnTo>
                    <a:pt x="2125545" y="1073632"/>
                  </a:lnTo>
                  <a:lnTo>
                    <a:pt x="2153695" y="1116582"/>
                  </a:lnTo>
                  <a:lnTo>
                    <a:pt x="2184564" y="1156467"/>
                  </a:lnTo>
                  <a:lnTo>
                    <a:pt x="2218203" y="1193712"/>
                  </a:lnTo>
                  <a:lnTo>
                    <a:pt x="2254666" y="1228746"/>
                  </a:lnTo>
                  <a:lnTo>
                    <a:pt x="2294007" y="1261996"/>
                  </a:lnTo>
                  <a:lnTo>
                    <a:pt x="2336279" y="1293888"/>
                  </a:lnTo>
                </a:path>
              </a:pathLst>
            </a:custGeom>
            <a:ln w="19050">
              <a:solidFill>
                <a:srgbClr val="339966"/>
              </a:solidFill>
            </a:ln>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15" name="object 15"/>
            <p:cNvSpPr/>
            <p:nvPr/>
          </p:nvSpPr>
          <p:spPr>
            <a:xfrm>
              <a:off x="9122676" y="2852940"/>
              <a:ext cx="230504" cy="245745"/>
            </a:xfrm>
            <a:custGeom>
              <a:avLst/>
              <a:gdLst/>
              <a:ahLst/>
              <a:cxnLst/>
              <a:rect l="l" t="t" r="r" b="b"/>
              <a:pathLst>
                <a:path w="230504" h="245744">
                  <a:moveTo>
                    <a:pt x="27419" y="12179"/>
                  </a:moveTo>
                  <a:lnTo>
                    <a:pt x="20568" y="8993"/>
                  </a:lnTo>
                  <a:lnTo>
                    <a:pt x="13714" y="6089"/>
                  </a:lnTo>
                  <a:lnTo>
                    <a:pt x="6857" y="3185"/>
                  </a:lnTo>
                  <a:lnTo>
                    <a:pt x="0" y="0"/>
                  </a:lnTo>
                  <a:lnTo>
                    <a:pt x="37070" y="16716"/>
                  </a:lnTo>
                  <a:lnTo>
                    <a:pt x="93815" y="31668"/>
                  </a:lnTo>
                  <a:lnTo>
                    <a:pt x="148207" y="42284"/>
                  </a:lnTo>
                  <a:lnTo>
                    <a:pt x="198596" y="56901"/>
                  </a:lnTo>
                  <a:lnTo>
                    <a:pt x="230124" y="79235"/>
                  </a:lnTo>
                  <a:lnTo>
                    <a:pt x="214382" y="88624"/>
                  </a:lnTo>
                  <a:lnTo>
                    <a:pt x="199067" y="98294"/>
                  </a:lnTo>
                  <a:lnTo>
                    <a:pt x="184041" y="107960"/>
                  </a:lnTo>
                  <a:lnTo>
                    <a:pt x="169164" y="117335"/>
                  </a:lnTo>
                  <a:lnTo>
                    <a:pt x="149132" y="129981"/>
                  </a:lnTo>
                  <a:lnTo>
                    <a:pt x="111940" y="156988"/>
                  </a:lnTo>
                  <a:lnTo>
                    <a:pt x="81746" y="184417"/>
                  </a:lnTo>
                  <a:lnTo>
                    <a:pt x="47244" y="227076"/>
                  </a:lnTo>
                  <a:lnTo>
                    <a:pt x="41148" y="239255"/>
                  </a:lnTo>
                  <a:lnTo>
                    <a:pt x="39624" y="245364"/>
                  </a:lnTo>
                </a:path>
              </a:pathLst>
            </a:custGeom>
            <a:ln w="19050">
              <a:solidFill>
                <a:srgbClr val="FF0000"/>
              </a:solidFill>
            </a:ln>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grpSp>
      <p:sp>
        <p:nvSpPr>
          <p:cNvPr id="16" name="object 16"/>
          <p:cNvSpPr/>
          <p:nvPr/>
        </p:nvSpPr>
        <p:spPr>
          <a:xfrm>
            <a:off x="7828715" y="2946057"/>
            <a:ext cx="250052" cy="197338"/>
          </a:xfrm>
          <a:prstGeom prst="rect">
            <a:avLst/>
          </a:prstGeom>
          <a:blipFill>
            <a:blip r:embed="rId7" cstate="print"/>
            <a:stretch>
              <a:fillRect/>
            </a:stretch>
          </a:blipFill>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18" name="Content Placeholder 2"/>
          <p:cNvSpPr txBox="1">
            <a:spLocks/>
          </p:cNvSpPr>
          <p:nvPr/>
        </p:nvSpPr>
        <p:spPr>
          <a:xfrm>
            <a:off x="304800" y="152400"/>
            <a:ext cx="6324600" cy="11430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fontAlgn="base">
              <a:spcBef>
                <a:spcPct val="0"/>
              </a:spcBef>
              <a:spcAft>
                <a:spcPct val="0"/>
              </a:spcAft>
            </a:pPr>
            <a:r>
              <a:rPr lang="en-US" sz="4000" b="1" kern="0" dirty="0">
                <a:solidFill>
                  <a:sysClr val="windowText" lastClr="000000"/>
                </a:solidFill>
              </a:rPr>
              <a:t> Gaussian Mixture Model</a:t>
            </a:r>
          </a:p>
        </p:txBody>
      </p:sp>
    </p:spTree>
    <p:extLst>
      <p:ext uri="{BB962C8B-B14F-4D97-AF65-F5344CB8AC3E}">
        <p14:creationId xmlns:p14="http://schemas.microsoft.com/office/powerpoint/2010/main" val="19642345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249" y="1436741"/>
            <a:ext cx="8543925" cy="738664"/>
          </a:xfrm>
        </p:spPr>
        <p:txBody>
          <a:bodyPr/>
          <a:lstStyle/>
          <a:p>
            <a:pPr>
              <a:buFont typeface="Wingdings" panose="05000000000000000000" pitchFamily="2" charset="2"/>
              <a:buChar char="Ø"/>
            </a:pPr>
            <a:r>
              <a:rPr lang="en-US" dirty="0">
                <a:latin typeface="+mn-lt"/>
              </a:rPr>
              <a:t>z uses a 1-of-K representation, we can also write this distribution in the form </a:t>
            </a:r>
          </a:p>
        </p:txBody>
      </p:sp>
      <p:pic>
        <p:nvPicPr>
          <p:cNvPr id="4" name="Picture 3"/>
          <p:cNvPicPr>
            <a:picLocks noChangeAspect="1"/>
          </p:cNvPicPr>
          <p:nvPr/>
        </p:nvPicPr>
        <p:blipFill>
          <a:blip r:embed="rId2"/>
          <a:stretch>
            <a:fillRect/>
          </a:stretch>
        </p:blipFill>
        <p:spPr>
          <a:xfrm>
            <a:off x="4038600" y="1996303"/>
            <a:ext cx="1600200" cy="891251"/>
          </a:xfrm>
          <a:prstGeom prst="rect">
            <a:avLst/>
          </a:prstGeom>
        </p:spPr>
      </p:pic>
      <p:sp>
        <p:nvSpPr>
          <p:cNvPr id="5" name="Rectangle 4"/>
          <p:cNvSpPr/>
          <p:nvPr/>
        </p:nvSpPr>
        <p:spPr>
          <a:xfrm>
            <a:off x="54768" y="2927245"/>
            <a:ext cx="8543925" cy="830997"/>
          </a:xfrm>
          <a:prstGeom prst="rect">
            <a:avLst/>
          </a:prstGeom>
        </p:spPr>
        <p:txBody>
          <a:bodyPr wrap="square">
            <a:spAutoFit/>
          </a:bodyPr>
          <a:lstStyle/>
          <a:p>
            <a:pPr marL="342900" indent="-342900" fontAlgn="base">
              <a:spcBef>
                <a:spcPct val="0"/>
              </a:spcBef>
              <a:spcAft>
                <a:spcPct val="0"/>
              </a:spcAft>
              <a:buFont typeface="Wingdings" panose="05000000000000000000" pitchFamily="2" charset="2"/>
              <a:buChar char="Ø"/>
            </a:pPr>
            <a:r>
              <a:rPr lang="en-US" sz="2400" dirty="0">
                <a:solidFill>
                  <a:prstClr val="black"/>
                </a:solidFill>
                <a:cs typeface="Arial" pitchFamily="34" charset="0"/>
              </a:rPr>
              <a:t>Conditional distribution of x given a particular value for z is a Gaussian</a:t>
            </a:r>
          </a:p>
        </p:txBody>
      </p:sp>
      <p:pic>
        <p:nvPicPr>
          <p:cNvPr id="6" name="Picture 5"/>
          <p:cNvPicPr>
            <a:picLocks noChangeAspect="1"/>
          </p:cNvPicPr>
          <p:nvPr/>
        </p:nvPicPr>
        <p:blipFill>
          <a:blip r:embed="rId3"/>
          <a:stretch>
            <a:fillRect/>
          </a:stretch>
        </p:blipFill>
        <p:spPr>
          <a:xfrm>
            <a:off x="2971800" y="3373136"/>
            <a:ext cx="3207545" cy="881306"/>
          </a:xfrm>
          <a:prstGeom prst="rect">
            <a:avLst/>
          </a:prstGeom>
        </p:spPr>
      </p:pic>
      <p:sp>
        <p:nvSpPr>
          <p:cNvPr id="7" name="Content Placeholder 2"/>
          <p:cNvSpPr>
            <a:spLocks noGrp="1"/>
          </p:cNvSpPr>
          <p:nvPr>
            <p:ph sz="quarter" idx="10"/>
          </p:nvPr>
        </p:nvSpPr>
        <p:spPr/>
        <p:txBody>
          <a:bodyPr/>
          <a:lstStyle/>
          <a:p>
            <a:r>
              <a:rPr lang="en-US" dirty="0"/>
              <a:t>Gaussian Mixture Model</a:t>
            </a:r>
          </a:p>
        </p:txBody>
      </p:sp>
      <p:sp>
        <p:nvSpPr>
          <p:cNvPr id="8" name="Rectangle 7"/>
          <p:cNvSpPr/>
          <p:nvPr/>
        </p:nvSpPr>
        <p:spPr>
          <a:xfrm>
            <a:off x="104774" y="4292536"/>
            <a:ext cx="8734425" cy="1200329"/>
          </a:xfrm>
          <a:prstGeom prst="rect">
            <a:avLst/>
          </a:prstGeom>
        </p:spPr>
        <p:txBody>
          <a:bodyPr wrap="square">
            <a:spAutoFit/>
          </a:bodyPr>
          <a:lstStyle/>
          <a:p>
            <a:pPr marL="342900" indent="-342900" algn="just" fontAlgn="base">
              <a:spcBef>
                <a:spcPct val="0"/>
              </a:spcBef>
              <a:spcAft>
                <a:spcPct val="0"/>
              </a:spcAft>
              <a:buFont typeface="Wingdings" panose="05000000000000000000" pitchFamily="2" charset="2"/>
              <a:buChar char="Ø"/>
            </a:pPr>
            <a:r>
              <a:rPr lang="en-US" sz="2400" dirty="0">
                <a:solidFill>
                  <a:prstClr val="black"/>
                </a:solidFill>
                <a:cs typeface="Arial" pitchFamily="34" charset="0"/>
              </a:rPr>
              <a:t>Joint distribution is given by p(z)p(x|z), and the marginal distribution of x is then obtained by summing the joint distribution over all possible states of z to given</a:t>
            </a:r>
          </a:p>
        </p:txBody>
      </p:sp>
      <p:pic>
        <p:nvPicPr>
          <p:cNvPr id="9" name="Picture 8"/>
          <p:cNvPicPr>
            <a:picLocks noChangeAspect="1"/>
          </p:cNvPicPr>
          <p:nvPr/>
        </p:nvPicPr>
        <p:blipFill>
          <a:blip r:embed="rId4"/>
          <a:stretch>
            <a:fillRect/>
          </a:stretch>
        </p:blipFill>
        <p:spPr>
          <a:xfrm>
            <a:off x="2209800" y="5459527"/>
            <a:ext cx="5415876" cy="997065"/>
          </a:xfrm>
          <a:prstGeom prst="rect">
            <a:avLst/>
          </a:prstGeom>
        </p:spPr>
      </p:pic>
    </p:spTree>
    <p:extLst>
      <p:ext uri="{BB962C8B-B14F-4D97-AF65-F5344CB8AC3E}">
        <p14:creationId xmlns:p14="http://schemas.microsoft.com/office/powerpoint/2010/main" val="23634611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534400" cy="1181862"/>
          </a:xfrm>
        </p:spPr>
        <p:txBody>
          <a:bodyPr/>
          <a:lstStyle/>
          <a:p>
            <a:pPr algn="just">
              <a:buFont typeface="Wingdings" panose="05000000000000000000" pitchFamily="2" charset="2"/>
              <a:buChar char="Ø"/>
            </a:pPr>
            <a:r>
              <a:rPr lang="en-US" dirty="0">
                <a:latin typeface="+mn-lt"/>
              </a:rPr>
              <a:t>Conditional probability of z given x</a:t>
            </a:r>
          </a:p>
          <a:p>
            <a:pPr algn="just">
              <a:buFont typeface="Wingdings" panose="05000000000000000000" pitchFamily="2" charset="2"/>
              <a:buChar char="Ø"/>
            </a:pPr>
            <a:r>
              <a:rPr lang="en-US" dirty="0">
                <a:latin typeface="+mn-lt"/>
              </a:rPr>
              <a:t>use γ(z</a:t>
            </a:r>
            <a:r>
              <a:rPr lang="en-US" baseline="-25000" dirty="0">
                <a:latin typeface="+mn-lt"/>
              </a:rPr>
              <a:t>k</a:t>
            </a:r>
            <a:r>
              <a:rPr lang="en-US" dirty="0">
                <a:latin typeface="+mn-lt"/>
              </a:rPr>
              <a:t>) to denote p(z</a:t>
            </a:r>
            <a:r>
              <a:rPr lang="en-US" baseline="-25000" dirty="0">
                <a:latin typeface="+mn-lt"/>
              </a:rPr>
              <a:t>k</a:t>
            </a:r>
            <a:r>
              <a:rPr lang="en-US" dirty="0">
                <a:latin typeface="+mn-lt"/>
              </a:rPr>
              <a:t> =1 | x), whose value can be found using Bayes’ theorem </a:t>
            </a:r>
          </a:p>
        </p:txBody>
      </p:sp>
      <p:sp>
        <p:nvSpPr>
          <p:cNvPr id="4" name="Content Placeholder 2"/>
          <p:cNvSpPr txBox="1">
            <a:spLocks/>
          </p:cNvSpPr>
          <p:nvPr/>
        </p:nvSpPr>
        <p:spPr>
          <a:xfrm>
            <a:off x="457200" y="304800"/>
            <a:ext cx="6324600" cy="1143000"/>
          </a:xfrm>
          <a:prstGeom prst="rect">
            <a:avLst/>
          </a:prstGeom>
        </p:spPr>
        <p:txBody>
          <a:bodyPr wrap="square" lIns="0" tIns="0" rIns="0" bIns="0" anchor="ctr">
            <a:normAutofit/>
          </a:bodyPr>
          <a:lstStyle>
            <a:lvl1pPr marL="0">
              <a:lnSpc>
                <a:spcPts val="3600"/>
              </a:lnSpc>
              <a:spcBef>
                <a:spcPts val="0"/>
              </a:spcBef>
              <a:buNone/>
              <a:defRPr sz="3600" b="1" i="0" spc="-150" baseline="0">
                <a:solidFill>
                  <a:schemeClr val="tx1"/>
                </a:solidFill>
                <a:latin typeface="Arial" pitchFamily="34" charset="0"/>
                <a:ea typeface="+mn-ea"/>
                <a:cs typeface="Arial"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fontAlgn="base">
              <a:spcAft>
                <a:spcPct val="0"/>
              </a:spcAft>
            </a:pPr>
            <a:r>
              <a:rPr lang="en-US" kern="0" dirty="0">
                <a:solidFill>
                  <a:prstClr val="black"/>
                </a:solidFill>
              </a:rPr>
              <a:t>Gaussian Mixture Model</a:t>
            </a:r>
          </a:p>
        </p:txBody>
      </p:sp>
      <p:pic>
        <p:nvPicPr>
          <p:cNvPr id="5" name="Picture 4"/>
          <p:cNvPicPr>
            <a:picLocks noChangeAspect="1"/>
          </p:cNvPicPr>
          <p:nvPr/>
        </p:nvPicPr>
        <p:blipFill>
          <a:blip r:embed="rId2"/>
          <a:stretch>
            <a:fillRect/>
          </a:stretch>
        </p:blipFill>
        <p:spPr>
          <a:xfrm>
            <a:off x="1905000" y="2721736"/>
            <a:ext cx="5257800" cy="2381250"/>
          </a:xfrm>
          <a:prstGeom prst="rect">
            <a:avLst/>
          </a:prstGeom>
        </p:spPr>
      </p:pic>
      <p:sp>
        <p:nvSpPr>
          <p:cNvPr id="6" name="Rectangle 5"/>
          <p:cNvSpPr/>
          <p:nvPr/>
        </p:nvSpPr>
        <p:spPr>
          <a:xfrm>
            <a:off x="304800" y="5153785"/>
            <a:ext cx="8534400" cy="830997"/>
          </a:xfrm>
          <a:prstGeom prst="rect">
            <a:avLst/>
          </a:prstGeom>
        </p:spPr>
        <p:txBody>
          <a:bodyPr wrap="square">
            <a:spAutoFit/>
          </a:bodyPr>
          <a:lstStyle/>
          <a:p>
            <a:pPr marL="342900" indent="-342900" fontAlgn="base">
              <a:spcBef>
                <a:spcPct val="0"/>
              </a:spcBef>
              <a:spcAft>
                <a:spcPct val="0"/>
              </a:spcAft>
              <a:buFont typeface="Wingdings" panose="05000000000000000000" pitchFamily="2" charset="2"/>
              <a:buChar char="Ø"/>
            </a:pPr>
            <a:r>
              <a:rPr lang="en-US" sz="2400" dirty="0">
                <a:solidFill>
                  <a:prstClr val="black"/>
                </a:solidFill>
                <a:cs typeface="Arial" pitchFamily="34" charset="0"/>
              </a:rPr>
              <a:t>π</a:t>
            </a:r>
            <a:r>
              <a:rPr lang="en-US" sz="2400" baseline="-25000" dirty="0">
                <a:solidFill>
                  <a:prstClr val="black"/>
                </a:solidFill>
                <a:cs typeface="Arial" pitchFamily="34" charset="0"/>
              </a:rPr>
              <a:t>k</a:t>
            </a:r>
            <a:r>
              <a:rPr lang="en-US" sz="2400" dirty="0">
                <a:solidFill>
                  <a:prstClr val="black"/>
                </a:solidFill>
                <a:cs typeface="Arial" pitchFamily="34" charset="0"/>
              </a:rPr>
              <a:t> as the prior probability of </a:t>
            </a:r>
            <a:r>
              <a:rPr lang="en-US" sz="2400" dirty="0">
                <a:solidFill>
                  <a:prstClr val="black"/>
                </a:solidFill>
              </a:rPr>
              <a:t>z</a:t>
            </a:r>
            <a:r>
              <a:rPr lang="en-US" sz="2400" baseline="-25000" dirty="0">
                <a:solidFill>
                  <a:prstClr val="black"/>
                </a:solidFill>
              </a:rPr>
              <a:t>k</a:t>
            </a:r>
            <a:r>
              <a:rPr lang="en-US" sz="2400" dirty="0">
                <a:solidFill>
                  <a:prstClr val="black"/>
                </a:solidFill>
                <a:cs typeface="Arial" pitchFamily="34" charset="0"/>
              </a:rPr>
              <a:t> =1, and the quantity γ(</a:t>
            </a:r>
            <a:r>
              <a:rPr lang="en-US" sz="2400" dirty="0">
                <a:solidFill>
                  <a:prstClr val="black"/>
                </a:solidFill>
              </a:rPr>
              <a:t>z</a:t>
            </a:r>
            <a:r>
              <a:rPr lang="en-US" sz="2400" baseline="-25000" dirty="0">
                <a:solidFill>
                  <a:prstClr val="black"/>
                </a:solidFill>
              </a:rPr>
              <a:t>k</a:t>
            </a:r>
            <a:r>
              <a:rPr lang="en-US" sz="2400" dirty="0">
                <a:solidFill>
                  <a:prstClr val="black"/>
                </a:solidFill>
                <a:cs typeface="Arial" pitchFamily="34" charset="0"/>
              </a:rPr>
              <a:t>) as the corresponding posterior probability once we have observed x. </a:t>
            </a:r>
          </a:p>
        </p:txBody>
      </p:sp>
    </p:spTree>
    <p:extLst>
      <p:ext uri="{BB962C8B-B14F-4D97-AF65-F5344CB8AC3E}">
        <p14:creationId xmlns:p14="http://schemas.microsoft.com/office/powerpoint/2010/main" val="40026254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1255728"/>
          </a:xfrm>
        </p:spPr>
        <p:txBody>
          <a:bodyPr/>
          <a:lstStyle/>
          <a:p>
            <a:r>
              <a:rPr lang="en-US" b="1" dirty="0">
                <a:latin typeface="+mn-lt"/>
              </a:rPr>
              <a:t>Log of likelihood function:</a:t>
            </a:r>
          </a:p>
          <a:p>
            <a:endParaRPr lang="en-US" dirty="0"/>
          </a:p>
          <a:p>
            <a:endParaRPr lang="en-US" dirty="0"/>
          </a:p>
        </p:txBody>
      </p:sp>
      <p:sp>
        <p:nvSpPr>
          <p:cNvPr id="3" name="Content Placeholder 2"/>
          <p:cNvSpPr>
            <a:spLocks noGrp="1"/>
          </p:cNvSpPr>
          <p:nvPr>
            <p:ph sz="quarter" idx="10"/>
          </p:nvPr>
        </p:nvSpPr>
        <p:spPr/>
        <p:txBody>
          <a:bodyPr/>
          <a:lstStyle/>
          <a:p>
            <a:r>
              <a:rPr lang="en-US" dirty="0"/>
              <a:t>Maximum Likelihood</a:t>
            </a:r>
          </a:p>
        </p:txBody>
      </p:sp>
      <p:pic>
        <p:nvPicPr>
          <p:cNvPr id="4" name="Picture 3"/>
          <p:cNvPicPr>
            <a:picLocks noChangeAspect="1"/>
          </p:cNvPicPr>
          <p:nvPr/>
        </p:nvPicPr>
        <p:blipFill>
          <a:blip r:embed="rId2"/>
          <a:stretch>
            <a:fillRect/>
          </a:stretch>
        </p:blipFill>
        <p:spPr>
          <a:xfrm>
            <a:off x="1909762" y="1943129"/>
            <a:ext cx="5019675" cy="952500"/>
          </a:xfrm>
          <a:prstGeom prst="rect">
            <a:avLst/>
          </a:prstGeom>
        </p:spPr>
      </p:pic>
      <p:sp>
        <p:nvSpPr>
          <p:cNvPr id="5" name="Rectangle 4"/>
          <p:cNvSpPr/>
          <p:nvPr/>
        </p:nvSpPr>
        <p:spPr>
          <a:xfrm>
            <a:off x="304799" y="3165519"/>
            <a:ext cx="8458201" cy="3046988"/>
          </a:xfrm>
          <a:prstGeom prst="rect">
            <a:avLst/>
          </a:prstGeom>
        </p:spPr>
        <p:txBody>
          <a:bodyPr wrap="square">
            <a:spAutoFit/>
          </a:bodyPr>
          <a:lstStyle/>
          <a:p>
            <a:pPr marL="342900" indent="-342900" algn="just" fontAlgn="base">
              <a:spcBef>
                <a:spcPct val="0"/>
              </a:spcBef>
              <a:spcAft>
                <a:spcPct val="0"/>
              </a:spcAft>
              <a:buFont typeface="Wingdings" panose="05000000000000000000" pitchFamily="2" charset="2"/>
              <a:buChar char="Ø"/>
            </a:pPr>
            <a:endParaRPr lang="en-US" sz="2400" dirty="0">
              <a:solidFill>
                <a:prstClr val="black"/>
              </a:solidFill>
              <a:cs typeface="Arial" pitchFamily="34" charset="0"/>
            </a:endParaRPr>
          </a:p>
          <a:p>
            <a:pPr marL="342900" indent="-342900" algn="just" fontAlgn="base">
              <a:spcBef>
                <a:spcPct val="0"/>
              </a:spcBef>
              <a:spcAft>
                <a:spcPct val="0"/>
              </a:spcAft>
              <a:buFont typeface="Wingdings" panose="05000000000000000000" pitchFamily="2" charset="2"/>
              <a:buChar char="Ø"/>
            </a:pPr>
            <a:r>
              <a:rPr lang="en-US" sz="2400" dirty="0">
                <a:solidFill>
                  <a:prstClr val="black"/>
                </a:solidFill>
                <a:cs typeface="Arial" pitchFamily="34" charset="0"/>
              </a:rPr>
              <a:t>Maximizing the log likelihood function for a Gaussian mixture model turns out to be a more complex problem than for the case of a single Gaussian.</a:t>
            </a:r>
          </a:p>
          <a:p>
            <a:pPr algn="just" fontAlgn="base">
              <a:spcBef>
                <a:spcPct val="0"/>
              </a:spcBef>
              <a:spcAft>
                <a:spcPct val="0"/>
              </a:spcAft>
            </a:pPr>
            <a:r>
              <a:rPr lang="en-US" sz="2400" dirty="0">
                <a:solidFill>
                  <a:prstClr val="black"/>
                </a:solidFill>
                <a:cs typeface="Arial" pitchFamily="34" charset="0"/>
              </a:rPr>
              <a:t> </a:t>
            </a:r>
          </a:p>
          <a:p>
            <a:pPr marL="342900" indent="-342900" algn="just" fontAlgn="base">
              <a:spcBef>
                <a:spcPct val="0"/>
              </a:spcBef>
              <a:spcAft>
                <a:spcPct val="0"/>
              </a:spcAft>
              <a:buFont typeface="Wingdings" panose="05000000000000000000" pitchFamily="2" charset="2"/>
              <a:buChar char="Ø"/>
            </a:pPr>
            <a:r>
              <a:rPr lang="en-US" sz="2400" dirty="0">
                <a:solidFill>
                  <a:prstClr val="black"/>
                </a:solidFill>
                <a:cs typeface="Arial" pitchFamily="34" charset="0"/>
              </a:rPr>
              <a:t>The difﬁculty arises from the presence of the summation over k that appears inside the logarithm, so that the logarithm function no longer acts directly on the Gaussian</a:t>
            </a:r>
            <a:r>
              <a:rPr lang="en-US" sz="1600" dirty="0">
                <a:solidFill>
                  <a:prstClr val="black"/>
                </a:solidFill>
                <a:latin typeface="Tahoma" charset="0"/>
              </a:rPr>
              <a:t>. </a:t>
            </a:r>
          </a:p>
        </p:txBody>
      </p:sp>
    </p:spTree>
    <p:extLst>
      <p:ext uri="{BB962C8B-B14F-4D97-AF65-F5344CB8AC3E}">
        <p14:creationId xmlns:p14="http://schemas.microsoft.com/office/powerpoint/2010/main" val="1290841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04800" y="2286000"/>
            <a:ext cx="8534400" cy="4038599"/>
          </a:xfrm>
        </p:spPr>
        <p:txBody>
          <a:bodyPr/>
          <a:lstStyle/>
          <a:p>
            <a:pPr marL="467517" indent="-457200" algn="just">
              <a:spcBef>
                <a:spcPts val="564"/>
              </a:spcBef>
              <a:buFont typeface="Wingdings" panose="05000000000000000000" pitchFamily="2" charset="2"/>
              <a:buChar char="Ø"/>
              <a:tabLst>
                <a:tab pos="303531" algn="l"/>
                <a:tab pos="304617" algn="l"/>
              </a:tabLst>
            </a:pPr>
            <a:r>
              <a:rPr lang="en-US" sz="2800" dirty="0">
                <a:latin typeface="+mn-lt"/>
                <a:cs typeface="Arial"/>
              </a:rPr>
              <a:t>How to </a:t>
            </a:r>
            <a:r>
              <a:rPr lang="en-US" sz="2800" spc="-4" dirty="0">
                <a:latin typeface="+mn-lt"/>
                <a:cs typeface="Arial"/>
              </a:rPr>
              <a:t>maximize the log</a:t>
            </a:r>
            <a:r>
              <a:rPr lang="en-US" sz="2800" dirty="0">
                <a:latin typeface="+mn-lt"/>
                <a:cs typeface="Arial"/>
              </a:rPr>
              <a:t> likelihood</a:t>
            </a:r>
          </a:p>
          <a:p>
            <a:pPr marL="857925" lvl="1" indent="-457200" algn="just">
              <a:spcBef>
                <a:spcPts val="483"/>
              </a:spcBef>
              <a:buFont typeface="Wingdings" panose="05000000000000000000" pitchFamily="2" charset="2"/>
              <a:buChar char="v"/>
              <a:tabLst>
                <a:tab pos="647242" algn="l"/>
              </a:tabLst>
            </a:pPr>
            <a:r>
              <a:rPr lang="en-US" sz="2800" spc="-4" dirty="0">
                <a:latin typeface="+mn-lt"/>
                <a:cs typeface="Arial"/>
              </a:rPr>
              <a:t>solved by expectation-maximization (EM)</a:t>
            </a:r>
            <a:r>
              <a:rPr lang="en-US" sz="2800" spc="51" dirty="0">
                <a:latin typeface="+mn-lt"/>
                <a:cs typeface="Arial"/>
              </a:rPr>
              <a:t> </a:t>
            </a:r>
            <a:r>
              <a:rPr lang="en-US" sz="2800" spc="-4" dirty="0">
                <a:latin typeface="+mn-lt"/>
                <a:cs typeface="Arial"/>
              </a:rPr>
              <a:t>algorithm</a:t>
            </a:r>
            <a:endParaRPr lang="en-US" sz="2800" dirty="0">
              <a:latin typeface="+mn-lt"/>
              <a:cs typeface="Arial"/>
            </a:endParaRPr>
          </a:p>
          <a:p>
            <a:pPr marL="467517" indent="-457200" algn="just">
              <a:spcBef>
                <a:spcPts val="492"/>
              </a:spcBef>
              <a:buFont typeface="Wingdings" panose="05000000000000000000" pitchFamily="2" charset="2"/>
              <a:buChar char="Ø"/>
              <a:tabLst>
                <a:tab pos="303531" algn="l"/>
                <a:tab pos="304617" algn="l"/>
              </a:tabLst>
            </a:pPr>
            <a:r>
              <a:rPr lang="en-US" sz="2800" dirty="0">
                <a:latin typeface="+mn-lt"/>
                <a:cs typeface="Arial"/>
              </a:rPr>
              <a:t>How to </a:t>
            </a:r>
            <a:r>
              <a:rPr lang="en-US" sz="2800" spc="-4" dirty="0">
                <a:latin typeface="+mn-lt"/>
                <a:cs typeface="Arial"/>
              </a:rPr>
              <a:t>avoid </a:t>
            </a:r>
            <a:r>
              <a:rPr lang="en-US" sz="2800" dirty="0">
                <a:latin typeface="+mn-lt"/>
                <a:cs typeface="Arial"/>
              </a:rPr>
              <a:t>singularities in </a:t>
            </a:r>
            <a:r>
              <a:rPr lang="en-US" sz="2800" spc="-4" dirty="0">
                <a:latin typeface="+mn-lt"/>
                <a:cs typeface="Arial"/>
              </a:rPr>
              <a:t>the </a:t>
            </a:r>
            <a:r>
              <a:rPr lang="en-US" sz="2800" dirty="0">
                <a:latin typeface="+mn-lt"/>
                <a:cs typeface="Arial"/>
              </a:rPr>
              <a:t>likelihood</a:t>
            </a:r>
            <a:r>
              <a:rPr lang="en-US" sz="2800" spc="-17" dirty="0">
                <a:latin typeface="+mn-lt"/>
                <a:cs typeface="Arial"/>
              </a:rPr>
              <a:t> </a:t>
            </a:r>
            <a:r>
              <a:rPr lang="en-US" sz="2800" spc="-4" dirty="0">
                <a:latin typeface="+mn-lt"/>
                <a:cs typeface="Arial"/>
              </a:rPr>
              <a:t>function</a:t>
            </a:r>
            <a:endParaRPr lang="en-US" sz="2800" dirty="0">
              <a:latin typeface="+mn-lt"/>
              <a:cs typeface="Arial"/>
            </a:endParaRPr>
          </a:p>
          <a:p>
            <a:pPr marL="858468" lvl="1" indent="-457200" algn="just">
              <a:spcBef>
                <a:spcPts val="483"/>
              </a:spcBef>
              <a:buFont typeface="Wingdings" panose="05000000000000000000" pitchFamily="2" charset="2"/>
              <a:buChar char="v"/>
              <a:tabLst>
                <a:tab pos="647242" algn="l"/>
              </a:tabLst>
            </a:pPr>
            <a:r>
              <a:rPr lang="en-US" sz="2800" spc="-4" dirty="0">
                <a:latin typeface="+mn-lt"/>
                <a:cs typeface="Arial"/>
              </a:rPr>
              <a:t>solved by </a:t>
            </a:r>
            <a:r>
              <a:rPr lang="en-US" sz="2800" dirty="0">
                <a:latin typeface="+mn-lt"/>
                <a:cs typeface="Arial"/>
              </a:rPr>
              <a:t>a </a:t>
            </a:r>
            <a:r>
              <a:rPr lang="en-US" sz="2800" spc="-4" dirty="0">
                <a:latin typeface="+mn-lt"/>
                <a:cs typeface="Arial"/>
              </a:rPr>
              <a:t>Bayesian</a:t>
            </a:r>
            <a:r>
              <a:rPr lang="en-US" sz="2800" spc="4" dirty="0">
                <a:latin typeface="+mn-lt"/>
                <a:cs typeface="Arial"/>
              </a:rPr>
              <a:t> </a:t>
            </a:r>
            <a:r>
              <a:rPr lang="en-US" sz="2800" spc="-4" dirty="0">
                <a:latin typeface="+mn-lt"/>
                <a:cs typeface="Arial"/>
              </a:rPr>
              <a:t>treatment</a:t>
            </a:r>
            <a:endParaRPr lang="en-US" sz="2800" dirty="0">
              <a:latin typeface="+mn-lt"/>
              <a:cs typeface="Arial"/>
            </a:endParaRPr>
          </a:p>
          <a:p>
            <a:pPr marL="467517" indent="-457200" algn="just">
              <a:spcBef>
                <a:spcPts val="483"/>
              </a:spcBef>
              <a:buFont typeface="Wingdings" panose="05000000000000000000" pitchFamily="2" charset="2"/>
              <a:buChar char="Ø"/>
              <a:tabLst>
                <a:tab pos="303531" algn="l"/>
                <a:tab pos="304617" algn="l"/>
              </a:tabLst>
            </a:pPr>
            <a:r>
              <a:rPr lang="en-US" sz="2800" dirty="0">
                <a:latin typeface="+mn-lt"/>
                <a:cs typeface="Arial"/>
              </a:rPr>
              <a:t>How to </a:t>
            </a:r>
            <a:r>
              <a:rPr lang="en-US" sz="2800" spc="-4" dirty="0">
                <a:latin typeface="+mn-lt"/>
                <a:cs typeface="Arial"/>
              </a:rPr>
              <a:t>choose </a:t>
            </a:r>
            <a:r>
              <a:rPr lang="en-US" sz="2800" dirty="0">
                <a:latin typeface="+mn-lt"/>
                <a:cs typeface="Arial"/>
              </a:rPr>
              <a:t>number </a:t>
            </a:r>
            <a:r>
              <a:rPr lang="en-US" sz="2800" i="1" dirty="0">
                <a:latin typeface="+mn-lt"/>
                <a:cs typeface="Times New Roman"/>
              </a:rPr>
              <a:t>K </a:t>
            </a:r>
            <a:r>
              <a:rPr lang="en-US" sz="2800" spc="-4" dirty="0">
                <a:latin typeface="+mn-lt"/>
                <a:cs typeface="Arial"/>
              </a:rPr>
              <a:t>of</a:t>
            </a:r>
            <a:r>
              <a:rPr lang="en-US" sz="2800" spc="38" dirty="0">
                <a:latin typeface="+mn-lt"/>
                <a:cs typeface="Arial"/>
              </a:rPr>
              <a:t> </a:t>
            </a:r>
            <a:r>
              <a:rPr lang="en-US" sz="2800" spc="-4" dirty="0">
                <a:latin typeface="+mn-lt"/>
                <a:cs typeface="Arial"/>
              </a:rPr>
              <a:t>components</a:t>
            </a:r>
            <a:endParaRPr lang="en-US" sz="2800" dirty="0">
              <a:latin typeface="+mn-lt"/>
              <a:cs typeface="Arial"/>
            </a:endParaRPr>
          </a:p>
          <a:p>
            <a:pPr marL="858468" lvl="1" indent="-457200" algn="just">
              <a:spcBef>
                <a:spcPts val="492"/>
              </a:spcBef>
              <a:buFont typeface="Wingdings" panose="05000000000000000000" pitchFamily="2" charset="2"/>
              <a:buChar char="v"/>
              <a:tabLst>
                <a:tab pos="647242" algn="l"/>
              </a:tabLst>
            </a:pPr>
            <a:r>
              <a:rPr lang="en-US" sz="2800" dirty="0">
                <a:latin typeface="+mn-lt"/>
                <a:cs typeface="Arial"/>
              </a:rPr>
              <a:t>also </a:t>
            </a:r>
            <a:r>
              <a:rPr lang="en-US" sz="2800" spc="-4" dirty="0">
                <a:latin typeface="+mn-lt"/>
                <a:cs typeface="Arial"/>
              </a:rPr>
              <a:t>solved by </a:t>
            </a:r>
            <a:r>
              <a:rPr lang="en-US" sz="2800" dirty="0">
                <a:latin typeface="+mn-lt"/>
                <a:cs typeface="Arial"/>
              </a:rPr>
              <a:t>a </a:t>
            </a:r>
            <a:r>
              <a:rPr lang="en-US" sz="2800" spc="-4" dirty="0">
                <a:latin typeface="+mn-lt"/>
                <a:cs typeface="Arial"/>
              </a:rPr>
              <a:t>Bayesian</a:t>
            </a:r>
            <a:r>
              <a:rPr lang="en-US" sz="2800" spc="9" dirty="0">
                <a:latin typeface="+mn-lt"/>
                <a:cs typeface="Arial"/>
              </a:rPr>
              <a:t> </a:t>
            </a:r>
            <a:r>
              <a:rPr lang="en-US" sz="2800" spc="-4" dirty="0">
                <a:latin typeface="+mn-lt"/>
                <a:cs typeface="Arial"/>
              </a:rPr>
              <a:t>treatment</a:t>
            </a:r>
            <a:endParaRPr lang="en-US" sz="2800" dirty="0">
              <a:latin typeface="+mn-lt"/>
              <a:cs typeface="Arial"/>
            </a:endParaRPr>
          </a:p>
          <a:p>
            <a:endParaRPr lang="en-US" dirty="0"/>
          </a:p>
        </p:txBody>
      </p:sp>
      <p:sp>
        <p:nvSpPr>
          <p:cNvPr id="5" name="Content Placeholder 4"/>
          <p:cNvSpPr>
            <a:spLocks noGrp="1"/>
          </p:cNvSpPr>
          <p:nvPr>
            <p:ph sz="quarter" idx="10"/>
          </p:nvPr>
        </p:nvSpPr>
        <p:spPr/>
        <p:txBody>
          <a:bodyPr/>
          <a:lstStyle/>
          <a:p>
            <a:r>
              <a:rPr lang="en-US" dirty="0"/>
              <a:t>GMM Problems and Solutions</a:t>
            </a:r>
          </a:p>
        </p:txBody>
      </p:sp>
    </p:spTree>
    <p:extLst>
      <p:ext uri="{BB962C8B-B14F-4D97-AF65-F5344CB8AC3E}">
        <p14:creationId xmlns:p14="http://schemas.microsoft.com/office/powerpoint/2010/main" val="1857944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04800" y="1493837"/>
            <a:ext cx="8382000" cy="1181862"/>
          </a:xfrm>
        </p:spPr>
        <p:txBody>
          <a:bodyPr/>
          <a:lstStyle/>
          <a:p>
            <a:pPr>
              <a:buFont typeface="Wingdings" panose="05000000000000000000" pitchFamily="2" charset="2"/>
              <a:buChar char="Ø"/>
            </a:pPr>
            <a:r>
              <a:rPr lang="en-US" dirty="0">
                <a:latin typeface="+mn-lt"/>
              </a:rPr>
              <a:t>Conditions for MLE: Setting the derivatives of ln p(X|π,µ,Σ) </a:t>
            </a:r>
          </a:p>
          <a:p>
            <a:pPr marL="0" indent="0"/>
            <a:r>
              <a:rPr lang="en-US" dirty="0">
                <a:latin typeface="+mn-lt"/>
              </a:rPr>
              <a:t>in with respect to the means µk of the Gaussian components to zero, we obtain </a:t>
            </a:r>
          </a:p>
        </p:txBody>
      </p:sp>
      <p:sp>
        <p:nvSpPr>
          <p:cNvPr id="5" name="Content Placeholder 4"/>
          <p:cNvSpPr>
            <a:spLocks noGrp="1"/>
          </p:cNvSpPr>
          <p:nvPr>
            <p:ph sz="quarter" idx="10"/>
          </p:nvPr>
        </p:nvSpPr>
        <p:spPr/>
        <p:txBody>
          <a:bodyPr>
            <a:normAutofit fontScale="92500"/>
          </a:bodyPr>
          <a:lstStyle/>
          <a:p>
            <a:r>
              <a:rPr lang="en-US" dirty="0"/>
              <a:t>Expectation Maximization (EM)</a:t>
            </a:r>
          </a:p>
          <a:p>
            <a:r>
              <a:rPr lang="en-US" dirty="0"/>
              <a:t>Algorithm</a:t>
            </a:r>
          </a:p>
        </p:txBody>
      </p:sp>
      <p:pic>
        <p:nvPicPr>
          <p:cNvPr id="6" name="Picture 5"/>
          <p:cNvPicPr>
            <a:picLocks noChangeAspect="1"/>
          </p:cNvPicPr>
          <p:nvPr/>
        </p:nvPicPr>
        <p:blipFill>
          <a:blip r:embed="rId2"/>
          <a:stretch>
            <a:fillRect/>
          </a:stretch>
        </p:blipFill>
        <p:spPr>
          <a:xfrm>
            <a:off x="2281237" y="2819400"/>
            <a:ext cx="4581525" cy="1219200"/>
          </a:xfrm>
          <a:prstGeom prst="rect">
            <a:avLst/>
          </a:prstGeom>
        </p:spPr>
      </p:pic>
      <p:sp>
        <p:nvSpPr>
          <p:cNvPr id="7" name="Rectangle 6"/>
          <p:cNvSpPr/>
          <p:nvPr/>
        </p:nvSpPr>
        <p:spPr>
          <a:xfrm>
            <a:off x="304800" y="4052887"/>
            <a:ext cx="3019866" cy="461665"/>
          </a:xfrm>
          <a:prstGeom prst="rect">
            <a:avLst/>
          </a:prstGeom>
        </p:spPr>
        <p:txBody>
          <a:bodyPr wrap="none">
            <a:spAutoFit/>
          </a:bodyPr>
          <a:lstStyle/>
          <a:p>
            <a:pPr fontAlgn="base">
              <a:spcBef>
                <a:spcPct val="0"/>
              </a:spcBef>
              <a:spcAft>
                <a:spcPct val="0"/>
              </a:spcAft>
            </a:pPr>
            <a:r>
              <a:rPr lang="en-US" sz="2400" dirty="0">
                <a:solidFill>
                  <a:prstClr val="black"/>
                </a:solidFill>
                <a:cs typeface="Arial" pitchFamily="34" charset="0"/>
              </a:rPr>
              <a:t>rearranging we obtain:</a:t>
            </a:r>
          </a:p>
        </p:txBody>
      </p:sp>
      <p:pic>
        <p:nvPicPr>
          <p:cNvPr id="8" name="Picture 7"/>
          <p:cNvPicPr>
            <a:picLocks noChangeAspect="1"/>
          </p:cNvPicPr>
          <p:nvPr/>
        </p:nvPicPr>
        <p:blipFill>
          <a:blip r:embed="rId3"/>
          <a:stretch>
            <a:fillRect/>
          </a:stretch>
        </p:blipFill>
        <p:spPr>
          <a:xfrm>
            <a:off x="3124200" y="4514552"/>
            <a:ext cx="2419350" cy="790575"/>
          </a:xfrm>
          <a:prstGeom prst="rect">
            <a:avLst/>
          </a:prstGeom>
        </p:spPr>
      </p:pic>
      <p:pic>
        <p:nvPicPr>
          <p:cNvPr id="9" name="Picture 8"/>
          <p:cNvPicPr>
            <a:picLocks noChangeAspect="1"/>
          </p:cNvPicPr>
          <p:nvPr/>
        </p:nvPicPr>
        <p:blipFill>
          <a:blip r:embed="rId4"/>
          <a:stretch>
            <a:fillRect/>
          </a:stretch>
        </p:blipFill>
        <p:spPr>
          <a:xfrm>
            <a:off x="3276600" y="5481339"/>
            <a:ext cx="1743075" cy="857250"/>
          </a:xfrm>
          <a:prstGeom prst="rect">
            <a:avLst/>
          </a:prstGeom>
        </p:spPr>
      </p:pic>
      <p:sp>
        <p:nvSpPr>
          <p:cNvPr id="10" name="Rectangle 9"/>
          <p:cNvSpPr/>
          <p:nvPr/>
        </p:nvSpPr>
        <p:spPr>
          <a:xfrm>
            <a:off x="304800" y="5707074"/>
            <a:ext cx="2616229" cy="400110"/>
          </a:xfrm>
          <a:prstGeom prst="rect">
            <a:avLst/>
          </a:prstGeom>
        </p:spPr>
        <p:txBody>
          <a:bodyPr wrap="none">
            <a:spAutoFit/>
          </a:bodyPr>
          <a:lstStyle/>
          <a:p>
            <a:pPr fontAlgn="base">
              <a:spcBef>
                <a:spcPct val="0"/>
              </a:spcBef>
              <a:spcAft>
                <a:spcPct val="0"/>
              </a:spcAft>
            </a:pPr>
            <a:r>
              <a:rPr lang="en-US" sz="2000" dirty="0">
                <a:solidFill>
                  <a:prstClr val="black"/>
                </a:solidFill>
              </a:rPr>
              <a:t>where we have deﬁned</a:t>
            </a:r>
          </a:p>
        </p:txBody>
      </p:sp>
    </p:spTree>
    <p:extLst>
      <p:ext uri="{BB962C8B-B14F-4D97-AF65-F5344CB8AC3E}">
        <p14:creationId xmlns:p14="http://schemas.microsoft.com/office/powerpoint/2010/main" val="3864157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458200" cy="1920526"/>
          </a:xfrm>
        </p:spPr>
        <p:txBody>
          <a:bodyPr/>
          <a:lstStyle/>
          <a:p>
            <a:pPr algn="just">
              <a:buFont typeface="Wingdings" panose="05000000000000000000" pitchFamily="2" charset="2"/>
              <a:buChar char="Ø"/>
            </a:pPr>
            <a:r>
              <a:rPr lang="en-US" dirty="0">
                <a:latin typeface="+mn-lt"/>
              </a:rPr>
              <a:t>µ</a:t>
            </a:r>
            <a:r>
              <a:rPr lang="en-US" baseline="-25000" dirty="0">
                <a:latin typeface="+mn-lt"/>
              </a:rPr>
              <a:t>k</a:t>
            </a:r>
            <a:r>
              <a:rPr lang="en-US" dirty="0">
                <a:latin typeface="+mn-lt"/>
              </a:rPr>
              <a:t> for the kth Gaussian component is obtained by taking a weighted mean of all of the points in the data set</a:t>
            </a:r>
          </a:p>
          <a:p>
            <a:pPr algn="just">
              <a:buFont typeface="Wingdings" panose="05000000000000000000" pitchFamily="2" charset="2"/>
              <a:buChar char="Ø"/>
            </a:pPr>
            <a:r>
              <a:rPr lang="en-US" dirty="0">
                <a:latin typeface="+mn-lt"/>
              </a:rPr>
              <a:t>Weighting factor for data point x</a:t>
            </a:r>
            <a:r>
              <a:rPr lang="en-US" baseline="-25000" dirty="0">
                <a:latin typeface="+mn-lt"/>
              </a:rPr>
              <a:t>n</a:t>
            </a:r>
            <a:r>
              <a:rPr lang="en-US" dirty="0">
                <a:latin typeface="+mn-lt"/>
              </a:rPr>
              <a:t> is given by the posterior probability γ(z</a:t>
            </a:r>
            <a:r>
              <a:rPr lang="en-US" baseline="-25000" dirty="0">
                <a:latin typeface="+mn-lt"/>
              </a:rPr>
              <a:t>nk</a:t>
            </a:r>
            <a:r>
              <a:rPr lang="en-US" dirty="0">
                <a:latin typeface="+mn-lt"/>
              </a:rPr>
              <a:t>) that component k was responsible for generating </a:t>
            </a:r>
            <a:r>
              <a:rPr lang="en-US" dirty="0"/>
              <a:t>xn</a:t>
            </a:r>
          </a:p>
        </p:txBody>
      </p:sp>
      <p:sp>
        <p:nvSpPr>
          <p:cNvPr id="3" name="Content Placeholder 2"/>
          <p:cNvSpPr>
            <a:spLocks noGrp="1"/>
          </p:cNvSpPr>
          <p:nvPr>
            <p:ph sz="quarter" idx="10"/>
          </p:nvPr>
        </p:nvSpPr>
        <p:spPr/>
        <p:txBody>
          <a:bodyPr>
            <a:normAutofit/>
          </a:bodyPr>
          <a:lstStyle/>
          <a:p>
            <a:r>
              <a:rPr lang="en-US" sz="2800" dirty="0">
                <a:latin typeface="+mn-lt"/>
              </a:rPr>
              <a:t>Expectation Maximization (EM) Algorithm</a:t>
            </a:r>
          </a:p>
        </p:txBody>
      </p:sp>
      <p:sp>
        <p:nvSpPr>
          <p:cNvPr id="4" name="Rectangle 3"/>
          <p:cNvSpPr/>
          <p:nvPr/>
        </p:nvSpPr>
        <p:spPr>
          <a:xfrm>
            <a:off x="304800" y="3414363"/>
            <a:ext cx="8686800" cy="1569660"/>
          </a:xfrm>
          <a:prstGeom prst="rect">
            <a:avLst/>
          </a:prstGeom>
        </p:spPr>
        <p:txBody>
          <a:bodyPr wrap="square">
            <a:spAutoFit/>
          </a:bodyPr>
          <a:lstStyle/>
          <a:p>
            <a:pPr marL="342900" indent="-342900" algn="just" fontAlgn="base">
              <a:spcBef>
                <a:spcPct val="0"/>
              </a:spcBef>
              <a:spcAft>
                <a:spcPct val="0"/>
              </a:spcAft>
              <a:buFont typeface="Wingdings" panose="05000000000000000000" pitchFamily="2" charset="2"/>
              <a:buChar char="Ø"/>
            </a:pPr>
            <a:r>
              <a:rPr lang="en-US" sz="2400" dirty="0">
                <a:solidFill>
                  <a:prstClr val="black"/>
                </a:solidFill>
                <a:cs typeface="Arial" pitchFamily="34" charset="0"/>
              </a:rPr>
              <a:t>If</a:t>
            </a:r>
            <a:r>
              <a:rPr lang="en-US" sz="1600" dirty="0">
                <a:solidFill>
                  <a:prstClr val="black"/>
                </a:solidFill>
              </a:rPr>
              <a:t> </a:t>
            </a:r>
            <a:r>
              <a:rPr lang="en-US" sz="2400" dirty="0">
                <a:solidFill>
                  <a:prstClr val="black"/>
                </a:solidFill>
                <a:cs typeface="Arial" pitchFamily="34" charset="0"/>
              </a:rPr>
              <a:t>we set the derivative of ln p(X|π,µ,Σ) with respect to </a:t>
            </a:r>
            <a:r>
              <a:rPr lang="en-US" sz="2400" dirty="0" err="1">
                <a:solidFill>
                  <a:prstClr val="black"/>
                </a:solidFill>
                <a:cs typeface="Arial" pitchFamily="34" charset="0"/>
              </a:rPr>
              <a:t>Σk</a:t>
            </a:r>
            <a:r>
              <a:rPr lang="en-US" sz="2400" dirty="0">
                <a:solidFill>
                  <a:prstClr val="black"/>
                </a:solidFill>
                <a:cs typeface="Arial" pitchFamily="34" charset="0"/>
              </a:rPr>
              <a:t> to 0, and follow a similar line of reasoning, making use of the result for the maximum likelihood solution for the covariance matrix of a single Gaussian</a:t>
            </a:r>
          </a:p>
        </p:txBody>
      </p:sp>
      <p:pic>
        <p:nvPicPr>
          <p:cNvPr id="5" name="Picture 4"/>
          <p:cNvPicPr>
            <a:picLocks noChangeAspect="1"/>
          </p:cNvPicPr>
          <p:nvPr/>
        </p:nvPicPr>
        <p:blipFill>
          <a:blip r:embed="rId2"/>
          <a:stretch>
            <a:fillRect/>
          </a:stretch>
        </p:blipFill>
        <p:spPr>
          <a:xfrm>
            <a:off x="1604962" y="4984023"/>
            <a:ext cx="5629275" cy="1095375"/>
          </a:xfrm>
          <a:prstGeom prst="rect">
            <a:avLst/>
          </a:prstGeom>
        </p:spPr>
      </p:pic>
    </p:spTree>
    <p:extLst>
      <p:ext uri="{BB962C8B-B14F-4D97-AF65-F5344CB8AC3E}">
        <p14:creationId xmlns:p14="http://schemas.microsoft.com/office/powerpoint/2010/main" val="1487294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738664"/>
          </a:xfrm>
        </p:spPr>
        <p:txBody>
          <a:bodyPr/>
          <a:lstStyle/>
          <a:p>
            <a:pPr>
              <a:buFont typeface="Wingdings" panose="05000000000000000000" pitchFamily="2" charset="2"/>
              <a:buChar char="Ø"/>
            </a:pPr>
            <a:r>
              <a:rPr lang="en-US" dirty="0"/>
              <a:t> </a:t>
            </a:r>
            <a:r>
              <a:rPr lang="en-US" dirty="0">
                <a:latin typeface="+mn-lt"/>
              </a:rPr>
              <a:t>Maximize ln p(X|π,µ,Σ) with respect to the mixing coefﬁcients π</a:t>
            </a:r>
            <a:r>
              <a:rPr lang="en-US" baseline="-25000" dirty="0">
                <a:latin typeface="+mn-lt"/>
              </a:rPr>
              <a:t>k </a:t>
            </a:r>
            <a:r>
              <a:rPr lang="en-US" dirty="0">
                <a:latin typeface="+mn-lt"/>
              </a:rPr>
              <a:t>with constraint </a:t>
            </a:r>
            <a:endParaRPr lang="en-US" baseline="-25000" dirty="0">
              <a:latin typeface="+mn-lt"/>
            </a:endParaRPr>
          </a:p>
        </p:txBody>
      </p:sp>
      <p:sp>
        <p:nvSpPr>
          <p:cNvPr id="3" name="Content Placeholder 2"/>
          <p:cNvSpPr>
            <a:spLocks noGrp="1"/>
          </p:cNvSpPr>
          <p:nvPr>
            <p:ph sz="quarter" idx="10"/>
          </p:nvPr>
        </p:nvSpPr>
        <p:spPr/>
        <p:txBody>
          <a:bodyPr>
            <a:normAutofit/>
          </a:bodyPr>
          <a:lstStyle/>
          <a:p>
            <a:r>
              <a:rPr lang="en-US" sz="2800" dirty="0">
                <a:latin typeface="+mn-lt"/>
              </a:rPr>
              <a:t>Expectation Maximization (EM) Algorithm</a:t>
            </a:r>
          </a:p>
        </p:txBody>
      </p:sp>
      <p:sp>
        <p:nvSpPr>
          <p:cNvPr id="4" name="object 7"/>
          <p:cNvSpPr/>
          <p:nvPr/>
        </p:nvSpPr>
        <p:spPr>
          <a:xfrm>
            <a:off x="4648200" y="1969286"/>
            <a:ext cx="3246229" cy="755845"/>
          </a:xfrm>
          <a:prstGeom prst="rect">
            <a:avLst/>
          </a:prstGeom>
          <a:blipFill>
            <a:blip r:embed="rId2" cstate="print"/>
            <a:stretch>
              <a:fillRect/>
            </a:stretch>
          </a:blipFill>
        </p:spPr>
        <p:txBody>
          <a:bodyPr wrap="square" lIns="0" tIns="0" rIns="0" bIns="0" rtlCol="0"/>
          <a:lstStyle/>
          <a:p>
            <a:pPr fontAlgn="base">
              <a:spcBef>
                <a:spcPct val="0"/>
              </a:spcBef>
              <a:spcAft>
                <a:spcPct val="0"/>
              </a:spcAft>
            </a:pPr>
            <a:endParaRPr sz="1539" dirty="0">
              <a:solidFill>
                <a:prstClr val="black"/>
              </a:solidFill>
              <a:latin typeface="Tahoma" charset="0"/>
            </a:endParaRPr>
          </a:p>
        </p:txBody>
      </p:sp>
      <p:sp>
        <p:nvSpPr>
          <p:cNvPr id="5" name="Rectangle 4"/>
          <p:cNvSpPr/>
          <p:nvPr/>
        </p:nvSpPr>
        <p:spPr>
          <a:xfrm>
            <a:off x="304800" y="2814937"/>
            <a:ext cx="8458200" cy="400110"/>
          </a:xfrm>
          <a:prstGeom prst="rect">
            <a:avLst/>
          </a:prstGeom>
        </p:spPr>
        <p:txBody>
          <a:bodyPr wrap="square">
            <a:spAutoFit/>
          </a:bodyPr>
          <a:lstStyle/>
          <a:p>
            <a:pPr marL="342900" indent="-342900" fontAlgn="base">
              <a:spcBef>
                <a:spcPct val="0"/>
              </a:spcBef>
              <a:spcAft>
                <a:spcPct val="0"/>
              </a:spcAft>
              <a:buFont typeface="Wingdings" panose="05000000000000000000" pitchFamily="2" charset="2"/>
              <a:buChar char="Ø"/>
            </a:pPr>
            <a:r>
              <a:rPr lang="en-US" sz="2000" dirty="0">
                <a:solidFill>
                  <a:prstClr val="black"/>
                </a:solidFill>
              </a:rPr>
              <a:t>Using a Lagrange multiplier and maximizing the following quantity</a:t>
            </a:r>
          </a:p>
        </p:txBody>
      </p:sp>
      <p:pic>
        <p:nvPicPr>
          <p:cNvPr id="6" name="Picture 5"/>
          <p:cNvPicPr>
            <a:picLocks noChangeAspect="1"/>
          </p:cNvPicPr>
          <p:nvPr/>
        </p:nvPicPr>
        <p:blipFill>
          <a:blip r:embed="rId3"/>
          <a:stretch>
            <a:fillRect/>
          </a:stretch>
        </p:blipFill>
        <p:spPr>
          <a:xfrm>
            <a:off x="2224087" y="3289465"/>
            <a:ext cx="4133850" cy="990040"/>
          </a:xfrm>
          <a:prstGeom prst="rect">
            <a:avLst/>
          </a:prstGeom>
        </p:spPr>
      </p:pic>
      <p:pic>
        <p:nvPicPr>
          <p:cNvPr id="7" name="Picture 6"/>
          <p:cNvPicPr>
            <a:picLocks noChangeAspect="1"/>
          </p:cNvPicPr>
          <p:nvPr/>
        </p:nvPicPr>
        <p:blipFill>
          <a:blip r:embed="rId4"/>
          <a:stretch>
            <a:fillRect/>
          </a:stretch>
        </p:blipFill>
        <p:spPr>
          <a:xfrm>
            <a:off x="2224087" y="4372973"/>
            <a:ext cx="3818628" cy="886319"/>
          </a:xfrm>
          <a:prstGeom prst="rect">
            <a:avLst/>
          </a:prstGeom>
        </p:spPr>
      </p:pic>
      <p:sp>
        <p:nvSpPr>
          <p:cNvPr id="8" name="Rectangle 7"/>
          <p:cNvSpPr/>
          <p:nvPr/>
        </p:nvSpPr>
        <p:spPr>
          <a:xfrm>
            <a:off x="685800" y="3974865"/>
            <a:ext cx="1266052" cy="369332"/>
          </a:xfrm>
          <a:prstGeom prst="rect">
            <a:avLst/>
          </a:prstGeom>
        </p:spPr>
        <p:txBody>
          <a:bodyPr wrap="none">
            <a:spAutoFit/>
          </a:bodyPr>
          <a:lstStyle/>
          <a:p>
            <a:pPr fontAlgn="base">
              <a:spcBef>
                <a:spcPct val="0"/>
              </a:spcBef>
              <a:spcAft>
                <a:spcPct val="0"/>
              </a:spcAft>
            </a:pPr>
            <a:r>
              <a:rPr lang="en-US" sz="1600" dirty="0">
                <a:solidFill>
                  <a:prstClr val="black"/>
                </a:solidFill>
                <a:latin typeface="Tahoma" charset="0"/>
              </a:rPr>
              <a:t>which gives</a:t>
            </a:r>
          </a:p>
        </p:txBody>
      </p:sp>
      <p:sp>
        <p:nvSpPr>
          <p:cNvPr id="9" name="Rectangle 8"/>
          <p:cNvSpPr/>
          <p:nvPr/>
        </p:nvSpPr>
        <p:spPr>
          <a:xfrm>
            <a:off x="332475" y="5327562"/>
            <a:ext cx="8459099" cy="707886"/>
          </a:xfrm>
          <a:prstGeom prst="rect">
            <a:avLst/>
          </a:prstGeom>
        </p:spPr>
        <p:txBody>
          <a:bodyPr wrap="square">
            <a:spAutoFit/>
          </a:bodyPr>
          <a:lstStyle/>
          <a:p>
            <a:pPr marL="342900" indent="-342900" fontAlgn="base">
              <a:spcBef>
                <a:spcPct val="0"/>
              </a:spcBef>
              <a:spcAft>
                <a:spcPct val="0"/>
              </a:spcAft>
              <a:buFont typeface="Wingdings" panose="05000000000000000000" pitchFamily="2" charset="2"/>
              <a:buChar char="Ø"/>
            </a:pPr>
            <a:r>
              <a:rPr lang="en-US" sz="2000" dirty="0">
                <a:solidFill>
                  <a:prstClr val="black"/>
                </a:solidFill>
              </a:rPr>
              <a:t>If we now multiply both sides by πk and sum over k, we ﬁnd λ = −N. </a:t>
            </a:r>
          </a:p>
          <a:p>
            <a:pPr marL="342900" indent="-342900" fontAlgn="base">
              <a:spcBef>
                <a:spcPct val="0"/>
              </a:spcBef>
              <a:spcAft>
                <a:spcPct val="0"/>
              </a:spcAft>
              <a:buFont typeface="Wingdings" panose="05000000000000000000" pitchFamily="2" charset="2"/>
              <a:buChar char="Ø"/>
            </a:pPr>
            <a:r>
              <a:rPr lang="en-US" sz="2000" dirty="0">
                <a:solidFill>
                  <a:prstClr val="black"/>
                </a:solidFill>
              </a:rPr>
              <a:t>Rearranging we obtain </a:t>
            </a:r>
          </a:p>
        </p:txBody>
      </p:sp>
      <p:pic>
        <p:nvPicPr>
          <p:cNvPr id="10" name="Picture 9"/>
          <p:cNvPicPr>
            <a:picLocks noChangeAspect="1"/>
          </p:cNvPicPr>
          <p:nvPr/>
        </p:nvPicPr>
        <p:blipFill>
          <a:blip r:embed="rId5"/>
          <a:stretch>
            <a:fillRect/>
          </a:stretch>
        </p:blipFill>
        <p:spPr>
          <a:xfrm>
            <a:off x="3467101" y="5832240"/>
            <a:ext cx="1181100" cy="650810"/>
          </a:xfrm>
          <a:prstGeom prst="rect">
            <a:avLst/>
          </a:prstGeom>
        </p:spPr>
      </p:pic>
    </p:spTree>
    <p:extLst>
      <p:ext uri="{BB962C8B-B14F-4D97-AF65-F5344CB8AC3E}">
        <p14:creationId xmlns:p14="http://schemas.microsoft.com/office/powerpoint/2010/main" val="1113377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534400" cy="5096780"/>
          </a:xfrm>
        </p:spPr>
        <p:txBody>
          <a:bodyPr/>
          <a:lstStyle/>
          <a:p>
            <a:pPr algn="just">
              <a:buFont typeface="Wingdings" panose="05000000000000000000" pitchFamily="2" charset="2"/>
              <a:buChar char="Ø"/>
            </a:pPr>
            <a:endParaRPr lang="en-US" dirty="0">
              <a:latin typeface="+mn-lt"/>
            </a:endParaRPr>
          </a:p>
          <a:p>
            <a:pPr algn="just">
              <a:buFont typeface="Wingdings" panose="05000000000000000000" pitchFamily="2" charset="2"/>
              <a:buChar char="Ø"/>
            </a:pPr>
            <a:r>
              <a:rPr lang="en-US" dirty="0">
                <a:latin typeface="+mn-lt"/>
              </a:rPr>
              <a:t>We ﬁrst choose some initial values for the means, covariances, and mixing coefﬁcients. </a:t>
            </a:r>
          </a:p>
          <a:p>
            <a:pPr algn="just">
              <a:buFont typeface="Wingdings" panose="05000000000000000000" pitchFamily="2" charset="2"/>
              <a:buChar char="Ø"/>
            </a:pPr>
            <a:r>
              <a:rPr lang="en-US" dirty="0">
                <a:latin typeface="+mn-lt"/>
              </a:rPr>
              <a:t>Then we alternate between the following two updates that we shall call the E step and the M step</a:t>
            </a:r>
          </a:p>
          <a:p>
            <a:pPr algn="just">
              <a:buFont typeface="Wingdings" panose="05000000000000000000" pitchFamily="2" charset="2"/>
              <a:buChar char="Ø"/>
            </a:pPr>
            <a:r>
              <a:rPr lang="en-US" dirty="0">
                <a:latin typeface="+mn-lt"/>
              </a:rPr>
              <a:t>In the expectation step, or E step, we use the current values for the parameters to evaluate the posterior probabilities, </a:t>
            </a:r>
          </a:p>
          <a:p>
            <a:pPr algn="just">
              <a:buFont typeface="Wingdings" panose="05000000000000000000" pitchFamily="2" charset="2"/>
              <a:buChar char="Ø"/>
            </a:pPr>
            <a:r>
              <a:rPr lang="en-US" dirty="0">
                <a:latin typeface="+mn-lt"/>
              </a:rPr>
              <a:t>We then use these probabilities in the maximization step, or M step, to re-estimate the means, </a:t>
            </a:r>
            <a:r>
              <a:rPr lang="en-US" dirty="0" err="1">
                <a:latin typeface="+mn-lt"/>
              </a:rPr>
              <a:t>covariances</a:t>
            </a:r>
            <a:r>
              <a:rPr lang="en-US" dirty="0">
                <a:latin typeface="+mn-lt"/>
              </a:rPr>
              <a:t>, and mixing </a:t>
            </a:r>
          </a:p>
          <a:p>
            <a:pPr algn="just">
              <a:buFont typeface="Wingdings" panose="05000000000000000000" pitchFamily="2" charset="2"/>
              <a:buChar char="Ø"/>
            </a:pPr>
            <a:r>
              <a:rPr lang="en-US" dirty="0">
                <a:latin typeface="+mn-lt"/>
              </a:rPr>
              <a:t>In practice, the algorithm is deemed to have converged when the change in the log likelihood function, or alternatively in the parameters, falls below some threshold</a:t>
            </a:r>
          </a:p>
        </p:txBody>
      </p:sp>
      <p:sp>
        <p:nvSpPr>
          <p:cNvPr id="3" name="Content Placeholder 2"/>
          <p:cNvSpPr>
            <a:spLocks noGrp="1"/>
          </p:cNvSpPr>
          <p:nvPr>
            <p:ph sz="quarter" idx="10"/>
          </p:nvPr>
        </p:nvSpPr>
        <p:spPr/>
        <p:txBody>
          <a:bodyPr>
            <a:normAutofit/>
          </a:bodyPr>
          <a:lstStyle/>
          <a:p>
            <a:r>
              <a:rPr lang="en-US" sz="2400" dirty="0">
                <a:latin typeface="+mn-lt"/>
              </a:rPr>
              <a:t>Expectation Maximization (EM) Algorithm</a:t>
            </a:r>
          </a:p>
        </p:txBody>
      </p:sp>
    </p:spTree>
    <p:extLst>
      <p:ext uri="{BB962C8B-B14F-4D97-AF65-F5344CB8AC3E}">
        <p14:creationId xmlns:p14="http://schemas.microsoft.com/office/powerpoint/2010/main" val="34059065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idx="1"/>
          </p:nvPr>
        </p:nvSpPr>
        <p:spPr>
          <a:xfrm>
            <a:off x="304800" y="1493837"/>
            <a:ext cx="8229600" cy="4335080"/>
          </a:xfrm>
          <a:prstGeom prst="rect">
            <a:avLst/>
          </a:prstGeom>
        </p:spPr>
        <p:txBody>
          <a:bodyPr vert="horz" wrap="square" lIns="0" tIns="71675" rIns="0" bIns="0" rtlCol="0">
            <a:spAutoFit/>
          </a:bodyPr>
          <a:lstStyle/>
          <a:p>
            <a:pPr marL="495209" indent="-457200" algn="just">
              <a:spcBef>
                <a:spcPts val="564"/>
              </a:spcBef>
              <a:buFont typeface="Wingdings" panose="05000000000000000000" pitchFamily="2" charset="2"/>
              <a:buChar char="Ø"/>
              <a:tabLst>
                <a:tab pos="428961" algn="l"/>
                <a:tab pos="430047" algn="l"/>
              </a:tabLst>
            </a:pPr>
            <a:r>
              <a:rPr sz="2800" spc="-4" dirty="0">
                <a:latin typeface="+mn-lt"/>
              </a:rPr>
              <a:t>The solutions are not closed form since they are</a:t>
            </a:r>
            <a:r>
              <a:rPr sz="2800" spc="73" dirty="0">
                <a:latin typeface="+mn-lt"/>
              </a:rPr>
              <a:t> </a:t>
            </a:r>
            <a:r>
              <a:rPr sz="2800" spc="-4" dirty="0">
                <a:latin typeface="+mn-lt"/>
              </a:rPr>
              <a:t>coupled</a:t>
            </a:r>
          </a:p>
          <a:p>
            <a:pPr marL="495209" indent="-457200" algn="just">
              <a:spcBef>
                <a:spcPts val="483"/>
              </a:spcBef>
              <a:buFont typeface="Wingdings" panose="05000000000000000000" pitchFamily="2" charset="2"/>
              <a:buChar char="Ø"/>
              <a:tabLst>
                <a:tab pos="428961" algn="l"/>
                <a:tab pos="430047" algn="l"/>
              </a:tabLst>
            </a:pPr>
            <a:r>
              <a:rPr sz="2800" spc="-4" dirty="0">
                <a:latin typeface="+mn-lt"/>
              </a:rPr>
              <a:t>Suggests an iterative scheme for </a:t>
            </a:r>
            <a:r>
              <a:rPr sz="2800" dirty="0">
                <a:latin typeface="+mn-lt"/>
              </a:rPr>
              <a:t>solving</a:t>
            </a:r>
            <a:r>
              <a:rPr sz="2800" spc="17" dirty="0">
                <a:latin typeface="+mn-lt"/>
              </a:rPr>
              <a:t> </a:t>
            </a:r>
            <a:r>
              <a:rPr sz="2800" spc="-4" dirty="0">
                <a:latin typeface="+mn-lt"/>
              </a:rPr>
              <a:t>them:</a:t>
            </a:r>
          </a:p>
          <a:p>
            <a:pPr marL="885618" lvl="1" indent="-457200" algn="just">
              <a:spcBef>
                <a:spcPts val="492"/>
              </a:spcBef>
              <a:buFont typeface="Wingdings" panose="05000000000000000000" pitchFamily="2" charset="2"/>
              <a:buChar char="Ø"/>
              <a:tabLst>
                <a:tab pos="819913" algn="l"/>
                <a:tab pos="820998" algn="l"/>
              </a:tabLst>
            </a:pPr>
            <a:r>
              <a:rPr sz="2800" spc="-4" dirty="0">
                <a:latin typeface="+mn-lt"/>
                <a:cs typeface="Arial"/>
              </a:rPr>
              <a:t>make initial guesses for the</a:t>
            </a:r>
            <a:r>
              <a:rPr sz="2800" spc="21" dirty="0">
                <a:latin typeface="+mn-lt"/>
                <a:cs typeface="Arial"/>
              </a:rPr>
              <a:t> </a:t>
            </a:r>
            <a:r>
              <a:rPr sz="2800" spc="-4" dirty="0">
                <a:latin typeface="+mn-lt"/>
                <a:cs typeface="Arial"/>
              </a:rPr>
              <a:t>parameters</a:t>
            </a:r>
            <a:endParaRPr sz="2800" dirty="0">
              <a:latin typeface="+mn-lt"/>
              <a:cs typeface="Arial"/>
            </a:endParaRPr>
          </a:p>
          <a:p>
            <a:pPr marL="886162" lvl="1" indent="-457200" algn="just">
              <a:spcBef>
                <a:spcPts val="483"/>
              </a:spcBef>
              <a:buFont typeface="Wingdings" panose="05000000000000000000" pitchFamily="2" charset="2"/>
              <a:buChar char="Ø"/>
              <a:tabLst>
                <a:tab pos="819913" algn="l"/>
                <a:tab pos="820998" algn="l"/>
              </a:tabLst>
            </a:pPr>
            <a:r>
              <a:rPr sz="2800" spc="-4" dirty="0">
                <a:latin typeface="+mn-lt"/>
                <a:cs typeface="Arial"/>
              </a:rPr>
              <a:t>alternate between the following two</a:t>
            </a:r>
            <a:r>
              <a:rPr sz="2800" spc="13" dirty="0">
                <a:latin typeface="+mn-lt"/>
                <a:cs typeface="Arial"/>
              </a:rPr>
              <a:t> </a:t>
            </a:r>
            <a:r>
              <a:rPr sz="2800" spc="-4" dirty="0">
                <a:latin typeface="+mn-lt"/>
                <a:cs typeface="Arial"/>
              </a:rPr>
              <a:t>stages:</a:t>
            </a:r>
            <a:endParaRPr sz="2800" dirty="0">
              <a:latin typeface="+mn-lt"/>
              <a:cs typeface="Arial"/>
            </a:endParaRPr>
          </a:p>
          <a:p>
            <a:pPr marL="1277655" lvl="2" indent="-457200" algn="just">
              <a:spcBef>
                <a:spcPts val="492"/>
              </a:spcBef>
              <a:buFont typeface="Wingdings" panose="05000000000000000000" pitchFamily="2" charset="2"/>
              <a:buChar char="Ø"/>
              <a:tabLst>
                <a:tab pos="1210864" algn="l"/>
                <a:tab pos="1211407" algn="l"/>
              </a:tabLst>
            </a:pPr>
            <a:r>
              <a:rPr sz="2800" spc="-4" dirty="0">
                <a:latin typeface="+mn-lt"/>
                <a:cs typeface="Arial"/>
              </a:rPr>
              <a:t>E-step: evaluate</a:t>
            </a:r>
            <a:r>
              <a:rPr sz="2800" spc="9" dirty="0">
                <a:latin typeface="+mn-lt"/>
                <a:cs typeface="Arial"/>
              </a:rPr>
              <a:t> </a:t>
            </a:r>
            <a:r>
              <a:rPr sz="2800" spc="-4" dirty="0">
                <a:latin typeface="+mn-lt"/>
                <a:cs typeface="Arial"/>
              </a:rPr>
              <a:t>responsibilities</a:t>
            </a:r>
            <a:endParaRPr sz="2800" dirty="0">
              <a:latin typeface="+mn-lt"/>
              <a:cs typeface="Arial"/>
            </a:endParaRPr>
          </a:p>
          <a:p>
            <a:pPr marL="1277655" lvl="2" indent="-457200" algn="just">
              <a:spcBef>
                <a:spcPts val="483"/>
              </a:spcBef>
              <a:buFont typeface="Wingdings" panose="05000000000000000000" pitchFamily="2" charset="2"/>
              <a:buChar char="Ø"/>
              <a:tabLst>
                <a:tab pos="1210864" algn="l"/>
                <a:tab pos="1211407" algn="l"/>
              </a:tabLst>
            </a:pPr>
            <a:r>
              <a:rPr sz="2800" spc="-4" dirty="0">
                <a:latin typeface="+mn-lt"/>
                <a:cs typeface="Arial"/>
              </a:rPr>
              <a:t>M-step: update parameters using </a:t>
            </a:r>
            <a:r>
              <a:rPr sz="2800" dirty="0">
                <a:latin typeface="+mn-lt"/>
                <a:cs typeface="Arial"/>
              </a:rPr>
              <a:t>ML</a:t>
            </a:r>
            <a:r>
              <a:rPr sz="2800" spc="9" dirty="0">
                <a:latin typeface="+mn-lt"/>
                <a:cs typeface="Arial"/>
              </a:rPr>
              <a:t> </a:t>
            </a:r>
            <a:r>
              <a:rPr sz="2800" spc="-4" dirty="0">
                <a:latin typeface="+mn-lt"/>
                <a:cs typeface="Arial"/>
              </a:rPr>
              <a:t>results</a:t>
            </a:r>
            <a:endParaRPr sz="2800" dirty="0">
              <a:latin typeface="+mn-lt"/>
              <a:cs typeface="Arial"/>
            </a:endParaRPr>
          </a:p>
          <a:p>
            <a:pPr marL="495209" indent="-457200" algn="just">
              <a:spcBef>
                <a:spcPts val="492"/>
              </a:spcBef>
              <a:buFont typeface="Wingdings" panose="05000000000000000000" pitchFamily="2" charset="2"/>
              <a:buChar char="Ø"/>
              <a:tabLst>
                <a:tab pos="428961" algn="l"/>
                <a:tab pos="430047" algn="l"/>
              </a:tabLst>
            </a:pPr>
            <a:r>
              <a:rPr sz="2800" spc="-4" dirty="0">
                <a:latin typeface="+mn-lt"/>
              </a:rPr>
              <a:t>Each EM cycle guaranteed not to decrease the</a:t>
            </a:r>
            <a:r>
              <a:rPr sz="2800" spc="47" dirty="0">
                <a:latin typeface="+mn-lt"/>
              </a:rPr>
              <a:t> </a:t>
            </a:r>
            <a:r>
              <a:rPr sz="2800" dirty="0">
                <a:latin typeface="+mn-lt"/>
              </a:rPr>
              <a:t>likelihood</a:t>
            </a:r>
          </a:p>
        </p:txBody>
      </p:sp>
      <p:sp>
        <p:nvSpPr>
          <p:cNvPr id="2" name="object 2"/>
          <p:cNvSpPr txBox="1">
            <a:spLocks noGrp="1"/>
          </p:cNvSpPr>
          <p:nvPr>
            <p:ph type="title" idx="4294967295"/>
          </p:nvPr>
        </p:nvSpPr>
        <p:spPr>
          <a:xfrm>
            <a:off x="0" y="717550"/>
            <a:ext cx="6858000" cy="431800"/>
          </a:xfrm>
          <a:prstGeom prst="rect">
            <a:avLst/>
          </a:prstGeom>
        </p:spPr>
        <p:txBody>
          <a:bodyPr vert="horz" wrap="square" lIns="0" tIns="10860" rIns="0" bIns="0" rtlCol="0">
            <a:spAutoFit/>
          </a:bodyPr>
          <a:lstStyle/>
          <a:p>
            <a:pPr marL="10860">
              <a:spcBef>
                <a:spcPts val="86"/>
              </a:spcBef>
            </a:pPr>
            <a:r>
              <a:rPr lang="en-US" sz="2736" dirty="0">
                <a:solidFill>
                  <a:srgbClr val="000000"/>
                </a:solidFill>
                <a:latin typeface="Arial"/>
                <a:cs typeface="Arial"/>
              </a:rPr>
              <a:t>      </a:t>
            </a:r>
            <a:r>
              <a:rPr sz="2736" dirty="0">
                <a:solidFill>
                  <a:srgbClr val="000000"/>
                </a:solidFill>
                <a:latin typeface="Arial"/>
                <a:cs typeface="Arial"/>
              </a:rPr>
              <a:t>EM </a:t>
            </a:r>
            <a:r>
              <a:rPr sz="2736" spc="-4" dirty="0">
                <a:solidFill>
                  <a:srgbClr val="000000"/>
                </a:solidFill>
                <a:latin typeface="Arial"/>
                <a:cs typeface="Arial"/>
              </a:rPr>
              <a:t>Algorithm </a:t>
            </a:r>
            <a:r>
              <a:rPr sz="2736" dirty="0">
                <a:solidFill>
                  <a:srgbClr val="000000"/>
                </a:solidFill>
                <a:latin typeface="Arial"/>
                <a:cs typeface="Arial"/>
              </a:rPr>
              <a:t>– </a:t>
            </a:r>
            <a:r>
              <a:rPr sz="2736" spc="-9" dirty="0">
                <a:solidFill>
                  <a:srgbClr val="000000"/>
                </a:solidFill>
                <a:latin typeface="Arial"/>
                <a:cs typeface="Arial"/>
              </a:rPr>
              <a:t>Informal</a:t>
            </a:r>
            <a:r>
              <a:rPr sz="2736" spc="-68" dirty="0">
                <a:solidFill>
                  <a:srgbClr val="000000"/>
                </a:solidFill>
                <a:latin typeface="Arial"/>
                <a:cs typeface="Arial"/>
              </a:rPr>
              <a:t> </a:t>
            </a:r>
            <a:r>
              <a:rPr sz="2736" spc="-4" dirty="0">
                <a:solidFill>
                  <a:srgbClr val="000000"/>
                </a:solidFill>
                <a:latin typeface="Arial"/>
                <a:cs typeface="Arial"/>
              </a:rPr>
              <a:t>Derivation</a:t>
            </a:r>
            <a:endParaRPr sz="2736" dirty="0">
              <a:latin typeface="Arial"/>
              <a:cs typeface="Arial"/>
            </a:endParaRPr>
          </a:p>
        </p:txBody>
      </p:sp>
    </p:spTree>
    <p:extLst>
      <p:ext uri="{BB962C8B-B14F-4D97-AF65-F5344CB8AC3E}">
        <p14:creationId xmlns:p14="http://schemas.microsoft.com/office/powerpoint/2010/main" val="4043992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4792"/>
            <a:ext cx="6798734"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solidFill>
                  <a:srgbClr val="00B0F0"/>
                </a:solidFill>
              </a:rPr>
              <a:t>Maximum Likelihood Estimation (MLE)</a:t>
            </a:r>
            <a:endParaRPr lang="en-US" sz="3200" dirty="0"/>
          </a:p>
        </p:txBody>
      </p:sp>
      <p:sp>
        <p:nvSpPr>
          <p:cNvPr id="3" name="Content Placeholder 2"/>
          <p:cNvSpPr>
            <a:spLocks noGrp="1"/>
          </p:cNvSpPr>
          <p:nvPr>
            <p:ph idx="1"/>
          </p:nvPr>
        </p:nvSpPr>
        <p:spPr>
          <a:xfrm>
            <a:off x="228600" y="1451510"/>
            <a:ext cx="8631936" cy="4876137"/>
          </a:xfrm>
        </p:spPr>
        <p:txBody>
          <a:bodyPr>
            <a:noAutofit/>
          </a:bodyPr>
          <a:lstStyle/>
          <a:p>
            <a:pPr marL="342900" indent="-342900">
              <a:lnSpc>
                <a:spcPct val="150000"/>
              </a:lnSpc>
              <a:spcBef>
                <a:spcPts val="0"/>
              </a:spcBef>
              <a:buFont typeface="Wingdings" panose="05000000000000000000" pitchFamily="2" charset="2"/>
              <a:buChar char="v"/>
            </a:pPr>
            <a:r>
              <a:rPr lang="en-US" sz="2400" dirty="0">
                <a:latin typeface="+mn-lt"/>
              </a:rPr>
              <a:t>Method of Maximum Likelihood Estimation is the best and most popular one among all methods to obtain an almost good or best estimator for a population parameter. </a:t>
            </a:r>
          </a:p>
          <a:p>
            <a:pPr marL="342900" indent="-342900">
              <a:lnSpc>
                <a:spcPct val="150000"/>
              </a:lnSpc>
              <a:spcBef>
                <a:spcPts val="0"/>
              </a:spcBef>
              <a:buFont typeface="Wingdings" panose="05000000000000000000" pitchFamily="2" charset="2"/>
              <a:buChar char="v"/>
            </a:pPr>
            <a:r>
              <a:rPr lang="en-US" sz="2400" dirty="0">
                <a:latin typeface="+mn-lt"/>
              </a:rPr>
              <a:t>It is a method of obtaining an estimator which most (maximum) likely estimates the true value of the parameter i.e., finding an estimator that can give most likely nearer value for the unknown true value of parameter.</a:t>
            </a:r>
          </a:p>
          <a:p>
            <a:pPr marL="342900" indent="-342900">
              <a:lnSpc>
                <a:spcPct val="150000"/>
              </a:lnSpc>
              <a:spcBef>
                <a:spcPts val="0"/>
              </a:spcBef>
              <a:buFont typeface="Wingdings" panose="05000000000000000000" pitchFamily="2" charset="2"/>
              <a:buChar char="v"/>
            </a:pPr>
            <a:r>
              <a:rPr lang="en-US" sz="2400" dirty="0">
                <a:latin typeface="+mn-lt"/>
              </a:rPr>
              <a:t>The corresponding estimator is called maximum likelihood estimator (MLE).</a:t>
            </a:r>
          </a:p>
        </p:txBody>
      </p:sp>
    </p:spTree>
    <p:extLst>
      <p:ext uri="{BB962C8B-B14F-4D97-AF65-F5344CB8AC3E}">
        <p14:creationId xmlns:p14="http://schemas.microsoft.com/office/powerpoint/2010/main" val="1214693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3550" y="637801"/>
            <a:ext cx="8524504" cy="5572870"/>
          </a:xfrm>
          <a:prstGeom prst="rect">
            <a:avLst/>
          </a:prstGeom>
          <a:blipFill>
            <a:blip r:embed="rId2" cstate="print"/>
            <a:stretch>
              <a:fillRect/>
            </a:stretch>
          </a:blipFill>
        </p:spPr>
        <p:txBody>
          <a:bodyPr wrap="square" lIns="0" tIns="0" rIns="0" bIns="0" rtlCol="0"/>
          <a:lstStyle/>
          <a:p>
            <a:pPr fontAlgn="base">
              <a:spcBef>
                <a:spcPct val="0"/>
              </a:spcBef>
              <a:spcAft>
                <a:spcPct val="0"/>
              </a:spcAft>
            </a:pPr>
            <a:endParaRPr sz="1600" dirty="0">
              <a:solidFill>
                <a:prstClr val="black"/>
              </a:solidFill>
              <a:latin typeface="Tahoma" charset="0"/>
            </a:endParaRPr>
          </a:p>
        </p:txBody>
      </p:sp>
      <p:sp>
        <p:nvSpPr>
          <p:cNvPr id="3" name="object 3"/>
          <p:cNvSpPr txBox="1"/>
          <p:nvPr/>
        </p:nvSpPr>
        <p:spPr>
          <a:xfrm>
            <a:off x="78739" y="6621881"/>
            <a:ext cx="1786255" cy="208279"/>
          </a:xfrm>
          <a:prstGeom prst="rect">
            <a:avLst/>
          </a:prstGeom>
        </p:spPr>
        <p:txBody>
          <a:bodyPr vert="horz" wrap="square" lIns="0" tIns="12700" rIns="0" bIns="0" rtlCol="0">
            <a:spAutoFit/>
          </a:bodyPr>
          <a:lstStyle/>
          <a:p>
            <a:pPr marL="12700" fontAlgn="base">
              <a:spcBef>
                <a:spcPts val="100"/>
              </a:spcBef>
              <a:spcAft>
                <a:spcPct val="0"/>
              </a:spcAft>
            </a:pPr>
            <a:r>
              <a:rPr sz="1200" spc="-5" dirty="0">
                <a:solidFill>
                  <a:prstClr val="black"/>
                </a:solidFill>
                <a:latin typeface="Nimbus Sans L"/>
                <a:cs typeface="Nimbus Sans L"/>
              </a:rPr>
              <a:t>Figures </a:t>
            </a:r>
            <a:r>
              <a:rPr sz="1200" dirty="0">
                <a:solidFill>
                  <a:prstClr val="black"/>
                </a:solidFill>
                <a:latin typeface="Nimbus Sans L"/>
                <a:cs typeface="Nimbus Sans L"/>
              </a:rPr>
              <a:t>from </a:t>
            </a:r>
            <a:r>
              <a:rPr sz="1200" spc="-5" dirty="0">
                <a:solidFill>
                  <a:prstClr val="black"/>
                </a:solidFill>
                <a:latin typeface="Nimbus Sans L"/>
                <a:cs typeface="Nimbus Sans L"/>
              </a:rPr>
              <a:t>Chris</a:t>
            </a:r>
            <a:r>
              <a:rPr sz="1200" spc="-60" dirty="0">
                <a:solidFill>
                  <a:prstClr val="black"/>
                </a:solidFill>
                <a:latin typeface="Nimbus Sans L"/>
                <a:cs typeface="Nimbus Sans L"/>
              </a:rPr>
              <a:t> </a:t>
            </a:r>
            <a:r>
              <a:rPr sz="1200" dirty="0">
                <a:solidFill>
                  <a:prstClr val="black"/>
                </a:solidFill>
                <a:latin typeface="Nimbus Sans L"/>
                <a:cs typeface="Nimbus Sans L"/>
              </a:rPr>
              <a:t>Bishop</a:t>
            </a:r>
          </a:p>
        </p:txBody>
      </p:sp>
      <p:sp>
        <p:nvSpPr>
          <p:cNvPr id="4" name="object 4"/>
          <p:cNvSpPr txBox="1"/>
          <p:nvPr/>
        </p:nvSpPr>
        <p:spPr>
          <a:xfrm>
            <a:off x="4291329" y="215010"/>
            <a:ext cx="674370" cy="299720"/>
          </a:xfrm>
          <a:prstGeom prst="rect">
            <a:avLst/>
          </a:prstGeom>
        </p:spPr>
        <p:txBody>
          <a:bodyPr vert="horz" wrap="square" lIns="0" tIns="12700" rIns="0" bIns="0" rtlCol="0">
            <a:spAutoFit/>
          </a:bodyPr>
          <a:lstStyle/>
          <a:p>
            <a:pPr marL="12700" fontAlgn="base">
              <a:spcBef>
                <a:spcPts val="100"/>
              </a:spcBef>
              <a:spcAft>
                <a:spcPct val="0"/>
              </a:spcAft>
            </a:pPr>
            <a:r>
              <a:rPr dirty="0">
                <a:solidFill>
                  <a:prstClr val="black"/>
                </a:solidFill>
                <a:latin typeface="Nimbus Sans L"/>
                <a:cs typeface="Nimbus Sans L"/>
              </a:rPr>
              <a:t>E</a:t>
            </a:r>
            <a:r>
              <a:rPr spc="-80" dirty="0">
                <a:solidFill>
                  <a:prstClr val="black"/>
                </a:solidFill>
                <a:latin typeface="Nimbus Sans L"/>
                <a:cs typeface="Nimbus Sans L"/>
              </a:rPr>
              <a:t> </a:t>
            </a:r>
            <a:r>
              <a:rPr dirty="0">
                <a:solidFill>
                  <a:prstClr val="black"/>
                </a:solidFill>
                <a:latin typeface="Nimbus Sans L"/>
                <a:cs typeface="Nimbus Sans L"/>
              </a:rPr>
              <a:t>step</a:t>
            </a:r>
          </a:p>
        </p:txBody>
      </p:sp>
      <p:sp>
        <p:nvSpPr>
          <p:cNvPr id="5" name="object 5"/>
          <p:cNvSpPr txBox="1"/>
          <p:nvPr/>
        </p:nvSpPr>
        <p:spPr>
          <a:xfrm>
            <a:off x="1122680" y="215010"/>
            <a:ext cx="1216660" cy="299720"/>
          </a:xfrm>
          <a:prstGeom prst="rect">
            <a:avLst/>
          </a:prstGeom>
        </p:spPr>
        <p:txBody>
          <a:bodyPr vert="horz" wrap="square" lIns="0" tIns="12700" rIns="0" bIns="0" rtlCol="0">
            <a:spAutoFit/>
          </a:bodyPr>
          <a:lstStyle/>
          <a:p>
            <a:pPr marL="12700" fontAlgn="base">
              <a:spcBef>
                <a:spcPts val="100"/>
              </a:spcBef>
              <a:spcAft>
                <a:spcPct val="0"/>
              </a:spcAft>
            </a:pPr>
            <a:r>
              <a:rPr spc="-5" dirty="0">
                <a:solidFill>
                  <a:prstClr val="black"/>
                </a:solidFill>
                <a:latin typeface="Nimbus Sans L"/>
                <a:cs typeface="Nimbus Sans L"/>
              </a:rPr>
              <a:t>Initialization</a:t>
            </a:r>
            <a:endParaRPr dirty="0">
              <a:solidFill>
                <a:prstClr val="black"/>
              </a:solidFill>
              <a:latin typeface="Nimbus Sans L"/>
              <a:cs typeface="Nimbus Sans L"/>
            </a:endParaRPr>
          </a:p>
        </p:txBody>
      </p:sp>
      <p:sp>
        <p:nvSpPr>
          <p:cNvPr id="6" name="object 6"/>
          <p:cNvSpPr txBox="1"/>
          <p:nvPr/>
        </p:nvSpPr>
        <p:spPr>
          <a:xfrm>
            <a:off x="7172325" y="215010"/>
            <a:ext cx="712470" cy="299720"/>
          </a:xfrm>
          <a:prstGeom prst="rect">
            <a:avLst/>
          </a:prstGeom>
        </p:spPr>
        <p:txBody>
          <a:bodyPr vert="horz" wrap="square" lIns="0" tIns="12700" rIns="0" bIns="0" rtlCol="0">
            <a:spAutoFit/>
          </a:bodyPr>
          <a:lstStyle/>
          <a:p>
            <a:pPr marL="12700" fontAlgn="base">
              <a:spcBef>
                <a:spcPts val="100"/>
              </a:spcBef>
              <a:spcAft>
                <a:spcPct val="0"/>
              </a:spcAft>
            </a:pPr>
            <a:r>
              <a:rPr dirty="0">
                <a:solidFill>
                  <a:prstClr val="black"/>
                </a:solidFill>
                <a:latin typeface="Nimbus Sans L"/>
                <a:cs typeface="Nimbus Sans L"/>
              </a:rPr>
              <a:t>M</a:t>
            </a:r>
            <a:r>
              <a:rPr spc="-80" dirty="0">
                <a:solidFill>
                  <a:prstClr val="black"/>
                </a:solidFill>
                <a:latin typeface="Nimbus Sans L"/>
                <a:cs typeface="Nimbus Sans L"/>
              </a:rPr>
              <a:t> </a:t>
            </a:r>
            <a:r>
              <a:rPr dirty="0">
                <a:solidFill>
                  <a:prstClr val="black"/>
                </a:solidFill>
                <a:latin typeface="Nimbus Sans L"/>
                <a:cs typeface="Nimbus Sans L"/>
              </a:rPr>
              <a:t>step</a:t>
            </a:r>
          </a:p>
        </p:txBody>
      </p:sp>
    </p:spTree>
    <p:extLst>
      <p:ext uri="{BB962C8B-B14F-4D97-AF65-F5344CB8AC3E}">
        <p14:creationId xmlns:p14="http://schemas.microsoft.com/office/powerpoint/2010/main" val="1462852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1920526"/>
          </a:xfrm>
        </p:spPr>
        <p:txBody>
          <a:bodyPr/>
          <a:lstStyle/>
          <a:p>
            <a:pPr marL="457200" indent="-457200" algn="just">
              <a:buAutoNum type="arabicPeriod"/>
            </a:pPr>
            <a:r>
              <a:rPr lang="en-US" dirty="0">
                <a:latin typeface="+mn-lt"/>
              </a:rPr>
              <a:t>Initialize the means µk, </a:t>
            </a:r>
            <a:r>
              <a:rPr lang="en-US" dirty="0" err="1">
                <a:latin typeface="+mn-lt"/>
              </a:rPr>
              <a:t>covariances</a:t>
            </a:r>
            <a:r>
              <a:rPr lang="en-US" dirty="0">
                <a:latin typeface="+mn-lt"/>
              </a:rPr>
              <a:t> </a:t>
            </a:r>
            <a:r>
              <a:rPr lang="en-US" dirty="0" err="1">
                <a:latin typeface="+mn-lt"/>
              </a:rPr>
              <a:t>Σk</a:t>
            </a:r>
            <a:r>
              <a:rPr lang="en-US" dirty="0">
                <a:latin typeface="+mn-lt"/>
              </a:rPr>
              <a:t> and mixing coefﬁcients πk, and evaluate the initial value of the log likelihood. </a:t>
            </a:r>
          </a:p>
          <a:p>
            <a:pPr marL="457200" indent="-457200" algn="just">
              <a:buAutoNum type="arabicPeriod"/>
            </a:pPr>
            <a:r>
              <a:rPr lang="en-US" b="1" dirty="0">
                <a:latin typeface="+mn-lt"/>
              </a:rPr>
              <a:t>E step:</a:t>
            </a:r>
            <a:r>
              <a:rPr lang="en-US" dirty="0">
                <a:latin typeface="+mn-lt"/>
              </a:rPr>
              <a:t> Evaluate the responsibilities using the current parameter values </a:t>
            </a:r>
          </a:p>
        </p:txBody>
      </p:sp>
      <p:sp>
        <p:nvSpPr>
          <p:cNvPr id="3" name="Content Placeholder 2"/>
          <p:cNvSpPr>
            <a:spLocks noGrp="1"/>
          </p:cNvSpPr>
          <p:nvPr>
            <p:ph sz="quarter" idx="10"/>
          </p:nvPr>
        </p:nvSpPr>
        <p:spPr/>
        <p:txBody>
          <a:bodyPr/>
          <a:lstStyle/>
          <a:p>
            <a:r>
              <a:rPr lang="en-US" dirty="0">
                <a:latin typeface="+mn-lt"/>
              </a:rPr>
              <a:t>          EM algorithm for GMM</a:t>
            </a:r>
          </a:p>
        </p:txBody>
      </p:sp>
      <p:pic>
        <p:nvPicPr>
          <p:cNvPr id="4" name="Picture 3"/>
          <p:cNvPicPr>
            <a:picLocks noChangeAspect="1"/>
          </p:cNvPicPr>
          <p:nvPr/>
        </p:nvPicPr>
        <p:blipFill>
          <a:blip r:embed="rId2"/>
          <a:stretch>
            <a:fillRect/>
          </a:stretch>
        </p:blipFill>
        <p:spPr>
          <a:xfrm>
            <a:off x="2362200" y="3636612"/>
            <a:ext cx="3971925" cy="1476375"/>
          </a:xfrm>
          <a:prstGeom prst="rect">
            <a:avLst/>
          </a:prstGeom>
        </p:spPr>
      </p:pic>
    </p:spTree>
    <p:extLst>
      <p:ext uri="{BB962C8B-B14F-4D97-AF65-F5344CB8AC3E}">
        <p14:creationId xmlns:p14="http://schemas.microsoft.com/office/powerpoint/2010/main" val="4031377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1181862"/>
          </a:xfrm>
        </p:spPr>
        <p:txBody>
          <a:bodyPr/>
          <a:lstStyle/>
          <a:p>
            <a:r>
              <a:rPr lang="en-US" dirty="0"/>
              <a:t>3. </a:t>
            </a:r>
            <a:r>
              <a:rPr lang="en-US" b="1" dirty="0">
                <a:latin typeface="+mn-lt"/>
              </a:rPr>
              <a:t>M step: </a:t>
            </a:r>
            <a:r>
              <a:rPr lang="en-US" dirty="0">
                <a:latin typeface="+mn-lt"/>
              </a:rPr>
              <a:t>Re-estimate the parameters using the current responsibilities</a:t>
            </a:r>
          </a:p>
          <a:p>
            <a:endParaRPr lang="en-US" dirty="0"/>
          </a:p>
        </p:txBody>
      </p:sp>
      <p:pic>
        <p:nvPicPr>
          <p:cNvPr id="4" name="Picture 3"/>
          <p:cNvPicPr>
            <a:picLocks noChangeAspect="1"/>
          </p:cNvPicPr>
          <p:nvPr/>
        </p:nvPicPr>
        <p:blipFill>
          <a:blip r:embed="rId2"/>
          <a:stretch>
            <a:fillRect/>
          </a:stretch>
        </p:blipFill>
        <p:spPr>
          <a:xfrm>
            <a:off x="1676400" y="2209800"/>
            <a:ext cx="6096000" cy="2610166"/>
          </a:xfrm>
          <a:prstGeom prst="rect">
            <a:avLst/>
          </a:prstGeom>
        </p:spPr>
      </p:pic>
      <p:sp>
        <p:nvSpPr>
          <p:cNvPr id="5" name="Rectangle 4"/>
          <p:cNvSpPr/>
          <p:nvPr/>
        </p:nvSpPr>
        <p:spPr>
          <a:xfrm>
            <a:off x="4308164" y="4291851"/>
            <a:ext cx="832472" cy="369332"/>
          </a:xfrm>
          <a:prstGeom prst="rect">
            <a:avLst/>
          </a:prstGeom>
        </p:spPr>
        <p:txBody>
          <a:bodyPr wrap="none">
            <a:spAutoFit/>
          </a:bodyPr>
          <a:lstStyle/>
          <a:p>
            <a:pPr fontAlgn="base">
              <a:spcBef>
                <a:spcPct val="0"/>
              </a:spcBef>
              <a:spcAft>
                <a:spcPct val="0"/>
              </a:spcAft>
            </a:pPr>
            <a:r>
              <a:rPr lang="en-US" sz="1600" dirty="0">
                <a:solidFill>
                  <a:prstClr val="black"/>
                </a:solidFill>
                <a:latin typeface="Tahoma" charset="0"/>
              </a:rPr>
              <a:t> where</a:t>
            </a:r>
          </a:p>
        </p:txBody>
      </p:sp>
      <p:pic>
        <p:nvPicPr>
          <p:cNvPr id="6" name="Picture 5"/>
          <p:cNvPicPr>
            <a:picLocks noChangeAspect="1"/>
          </p:cNvPicPr>
          <p:nvPr/>
        </p:nvPicPr>
        <p:blipFill>
          <a:blip r:embed="rId3"/>
          <a:stretch>
            <a:fillRect/>
          </a:stretch>
        </p:blipFill>
        <p:spPr>
          <a:xfrm>
            <a:off x="5257800" y="4091130"/>
            <a:ext cx="1631896" cy="761552"/>
          </a:xfrm>
          <a:prstGeom prst="rect">
            <a:avLst/>
          </a:prstGeom>
        </p:spPr>
      </p:pic>
      <p:sp>
        <p:nvSpPr>
          <p:cNvPr id="7" name="Rectangle 6"/>
          <p:cNvSpPr/>
          <p:nvPr/>
        </p:nvSpPr>
        <p:spPr>
          <a:xfrm>
            <a:off x="321910" y="4852682"/>
            <a:ext cx="3797193" cy="461665"/>
          </a:xfrm>
          <a:prstGeom prst="rect">
            <a:avLst/>
          </a:prstGeom>
        </p:spPr>
        <p:txBody>
          <a:bodyPr wrap="none">
            <a:spAutoFit/>
          </a:bodyPr>
          <a:lstStyle/>
          <a:p>
            <a:pPr fontAlgn="base">
              <a:spcBef>
                <a:spcPct val="0"/>
              </a:spcBef>
              <a:spcAft>
                <a:spcPct val="0"/>
              </a:spcAft>
            </a:pPr>
            <a:r>
              <a:rPr lang="en-US" sz="2400" dirty="0">
                <a:solidFill>
                  <a:prstClr val="black"/>
                </a:solidFill>
                <a:latin typeface="Arial" pitchFamily="34" charset="0"/>
                <a:cs typeface="Arial" pitchFamily="34" charset="0"/>
              </a:rPr>
              <a:t>4. </a:t>
            </a:r>
            <a:r>
              <a:rPr lang="en-US" sz="2400" dirty="0">
                <a:solidFill>
                  <a:prstClr val="black"/>
                </a:solidFill>
                <a:cs typeface="Arial" pitchFamily="34" charset="0"/>
              </a:rPr>
              <a:t>Evaluate the log likelihood</a:t>
            </a:r>
          </a:p>
        </p:txBody>
      </p:sp>
      <p:pic>
        <p:nvPicPr>
          <p:cNvPr id="8" name="Picture 7"/>
          <p:cNvPicPr>
            <a:picLocks noChangeAspect="1"/>
          </p:cNvPicPr>
          <p:nvPr/>
        </p:nvPicPr>
        <p:blipFill>
          <a:blip r:embed="rId4"/>
          <a:stretch>
            <a:fillRect/>
          </a:stretch>
        </p:blipFill>
        <p:spPr>
          <a:xfrm>
            <a:off x="1479239" y="5347063"/>
            <a:ext cx="5657850" cy="979243"/>
          </a:xfrm>
          <a:prstGeom prst="rect">
            <a:avLst/>
          </a:prstGeom>
        </p:spPr>
      </p:pic>
      <p:sp>
        <p:nvSpPr>
          <p:cNvPr id="9" name="Content Placeholder 2"/>
          <p:cNvSpPr>
            <a:spLocks noGrp="1"/>
          </p:cNvSpPr>
          <p:nvPr>
            <p:ph sz="quarter" idx="10"/>
          </p:nvPr>
        </p:nvSpPr>
        <p:spPr/>
        <p:txBody>
          <a:bodyPr/>
          <a:lstStyle/>
          <a:p>
            <a:r>
              <a:rPr lang="en-US" dirty="0"/>
              <a:t>EM algorithm for GMM</a:t>
            </a:r>
          </a:p>
        </p:txBody>
      </p:sp>
    </p:spTree>
    <p:extLst>
      <p:ext uri="{BB962C8B-B14F-4D97-AF65-F5344CB8AC3E}">
        <p14:creationId xmlns:p14="http://schemas.microsoft.com/office/powerpoint/2010/main" val="22049280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3177" y="2024422"/>
            <a:ext cx="3889601" cy="3403400"/>
          </a:xfrm>
          <a:prstGeom prst="rect">
            <a:avLst/>
          </a:prstGeom>
        </p:spPr>
      </p:pic>
      <p:sp>
        <p:nvSpPr>
          <p:cNvPr id="3" name="Title 2">
            <a:extLst>
              <a:ext uri="{FF2B5EF4-FFF2-40B4-BE49-F238E27FC236}">
                <a16:creationId xmlns="" xmlns:a16="http://schemas.microsoft.com/office/drawing/2014/main" id="{613F6851-F7D9-46E6-9825-C6DDE8D685D0}"/>
              </a:ext>
            </a:extLst>
          </p:cNvPr>
          <p:cNvSpPr>
            <a:spLocks noGrp="1"/>
          </p:cNvSpPr>
          <p:nvPr>
            <p:ph type="title" idx="4294967295"/>
          </p:nvPr>
        </p:nvSpPr>
        <p:spPr>
          <a:xfrm>
            <a:off x="202082" y="475663"/>
            <a:ext cx="5409984" cy="857508"/>
          </a:xfrm>
        </p:spPr>
        <p:txBody>
          <a:bodyPr/>
          <a:lstStyle/>
          <a:p>
            <a:r>
              <a:rPr lang="en-US" b="1" dirty="0"/>
              <a:t>  IMP Note to Self</a:t>
            </a:r>
            <a:endParaRPr lang="x-none" b="1" dirty="0"/>
          </a:p>
        </p:txBody>
      </p:sp>
    </p:spTree>
    <p:extLst>
      <p:ext uri="{BB962C8B-B14F-4D97-AF65-F5344CB8AC3E}">
        <p14:creationId xmlns:p14="http://schemas.microsoft.com/office/powerpoint/2010/main" val="25309930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5DF74B4-A154-43D1-9368-CCBC15E06CFE}"/>
              </a:ext>
            </a:extLst>
          </p:cNvPr>
          <p:cNvSpPr>
            <a:spLocks noGrp="1"/>
          </p:cNvSpPr>
          <p:nvPr>
            <p:ph sz="quarter" idx="10"/>
          </p:nvPr>
        </p:nvSpPr>
        <p:spPr>
          <a:xfrm>
            <a:off x="2248728" y="3033919"/>
            <a:ext cx="4723572" cy="852281"/>
          </a:xfrm>
        </p:spPr>
        <p:txBody>
          <a:bodyPr>
            <a:normAutofit/>
          </a:bodyPr>
          <a:lstStyle/>
          <a:p>
            <a:r>
              <a:rPr lang="en-US" sz="8000" dirty="0">
                <a:latin typeface="+mn-lt"/>
              </a:rPr>
              <a:t>             Thanks</a:t>
            </a:r>
            <a:endParaRPr lang="x-none" sz="8000" dirty="0">
              <a:latin typeface="+mn-lt"/>
            </a:endParaRPr>
          </a:p>
        </p:txBody>
      </p:sp>
    </p:spTree>
    <p:extLst>
      <p:ext uri="{BB962C8B-B14F-4D97-AF65-F5344CB8AC3E}">
        <p14:creationId xmlns:p14="http://schemas.microsoft.com/office/powerpoint/2010/main" val="3183907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a:bodyPr>
              <a:lstStyle/>
              <a:p>
                <a:pPr algn="just">
                  <a:lnSpc>
                    <a:spcPct val="150000"/>
                  </a:lnSpc>
                  <a:spcBef>
                    <a:spcPts val="0"/>
                  </a:spcBef>
                </a:pPr>
                <a:r>
                  <a:rPr lang="en-US" sz="2400" dirty="0">
                    <a:latin typeface="+mn-lt"/>
                  </a:rPr>
                  <a:t>Suppose we have a random sample  x</a:t>
                </a:r>
                <a:r>
                  <a:rPr lang="en-US" sz="2400" baseline="-25000" dirty="0">
                    <a:latin typeface="+mn-lt"/>
                  </a:rPr>
                  <a:t>1</a:t>
                </a:r>
                <a:r>
                  <a:rPr lang="en-US" sz="2400" dirty="0">
                    <a:latin typeface="+mn-lt"/>
                  </a:rPr>
                  <a:t>,x</a:t>
                </a:r>
                <a:r>
                  <a:rPr lang="en-US" sz="2400" baseline="-25000" dirty="0">
                    <a:latin typeface="+mn-lt"/>
                  </a:rPr>
                  <a:t>2</a:t>
                </a:r>
                <a:r>
                  <a:rPr lang="en-US" sz="2400" dirty="0">
                    <a:latin typeface="+mn-lt"/>
                  </a:rPr>
                  <a:t>, ..,</a:t>
                </a:r>
                <a:r>
                  <a:rPr lang="en-US" sz="2400" dirty="0" err="1">
                    <a:latin typeface="+mn-lt"/>
                  </a:rPr>
                  <a:t>x</a:t>
                </a:r>
                <a:r>
                  <a:rPr lang="en-US" sz="2400" baseline="-25000" dirty="0" err="1">
                    <a:latin typeface="+mn-lt"/>
                  </a:rPr>
                  <a:t>n</a:t>
                </a:r>
                <a:r>
                  <a:rPr lang="en-US" sz="2400" dirty="0">
                    <a:latin typeface="+mn-lt"/>
                  </a:rPr>
                  <a:t>  whose assumed probability distribution depends on some unknown parameter </a:t>
                </a:r>
                <a:r>
                  <a:rPr lang="el-GR" sz="2400" dirty="0">
                    <a:latin typeface="+mn-lt"/>
                  </a:rPr>
                  <a:t>θ</a:t>
                </a:r>
                <a:r>
                  <a:rPr lang="en-US" sz="2400" dirty="0">
                    <a:latin typeface="+mn-lt"/>
                  </a:rPr>
                  <a:t>.</a:t>
                </a:r>
              </a:p>
              <a:p>
                <a:pPr algn="just">
                  <a:lnSpc>
                    <a:spcPct val="150000"/>
                  </a:lnSpc>
                  <a:spcBef>
                    <a:spcPts val="0"/>
                  </a:spcBef>
                </a:pPr>
                <a:r>
                  <a:rPr lang="en-US" sz="2400" dirty="0">
                    <a:latin typeface="+mn-lt"/>
                  </a:rPr>
                  <a:t>Ex: </a:t>
                </a:r>
              </a:p>
              <a:p>
                <a:pPr marL="0" indent="0" algn="just">
                  <a:lnSpc>
                    <a:spcPct val="150000"/>
                  </a:lnSpc>
                  <a:spcBef>
                    <a:spcPts val="0"/>
                  </a:spcBef>
                  <a:buNone/>
                </a:pPr>
                <a:r>
                  <a:rPr lang="en-US" sz="2400" dirty="0">
                    <a:latin typeface="+mn-lt"/>
                  </a:rPr>
                  <a:t>1) For Binomial unknown parameters are n, p.</a:t>
                </a:r>
              </a:p>
              <a:p>
                <a:pPr marL="0" indent="0" algn="just">
                  <a:lnSpc>
                    <a:spcPct val="150000"/>
                  </a:lnSpc>
                  <a:spcBef>
                    <a:spcPts val="0"/>
                  </a:spcBef>
                  <a:buNone/>
                </a:pPr>
                <a:r>
                  <a:rPr lang="en-US" sz="2400" dirty="0">
                    <a:latin typeface="+mn-lt"/>
                  </a:rPr>
                  <a:t>2) For Poisson unknown parameter is </a:t>
                </a:r>
                <a:r>
                  <a:rPr lang="el-GR" sz="2400" dirty="0">
                    <a:latin typeface="+mn-lt"/>
                  </a:rPr>
                  <a:t>λ</a:t>
                </a:r>
                <a:r>
                  <a:rPr lang="en-US" sz="2400" dirty="0">
                    <a:latin typeface="+mn-lt"/>
                  </a:rPr>
                  <a:t>.</a:t>
                </a:r>
              </a:p>
              <a:p>
                <a:pPr marL="0" indent="0" algn="just">
                  <a:lnSpc>
                    <a:spcPct val="150000"/>
                  </a:lnSpc>
                  <a:spcBef>
                    <a:spcPts val="0"/>
                  </a:spcBef>
                  <a:buNone/>
                </a:pPr>
                <a:r>
                  <a:rPr lang="en-US" sz="2400" dirty="0">
                    <a:latin typeface="+mn-lt"/>
                  </a:rPr>
                  <a:t>3) For Normal unknown parameters are </a:t>
                </a:r>
                <a14:m>
                  <m:oMath xmlns:m="http://schemas.openxmlformats.org/officeDocument/2006/math">
                    <m:r>
                      <a:rPr lang="en-US" sz="2400" i="1" smtClean="0">
                        <a:latin typeface="Cambria Math" panose="02040503050406030204" pitchFamily="18" charset="0"/>
                        <a:ea typeface="Cambria Math" panose="02040503050406030204" pitchFamily="18" charset="0"/>
                      </a:rPr>
                      <m:t>𝜇</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𝑎𝑛𝑑</m:t>
                    </m:r>
                    <m:r>
                      <a:rPr lang="en-US" sz="2400" b="0" i="1" smtClean="0">
                        <a:latin typeface="Cambria Math" panose="02040503050406030204" pitchFamily="18" charset="0"/>
                        <a:ea typeface="Cambria Math" panose="02040503050406030204" pitchFamily="18" charset="0"/>
                      </a:rPr>
                      <m:t> </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oMath>
                </a14:m>
                <a:r>
                  <a:rPr lang="en-US" sz="2400" dirty="0">
                    <a:latin typeface="+mn-lt"/>
                  </a:rPr>
                  <a:t>.</a:t>
                </a:r>
              </a:p>
              <a:p>
                <a:pPr marL="0" indent="0" algn="just">
                  <a:lnSpc>
                    <a:spcPct val="150000"/>
                  </a:lnSpc>
                  <a:spcBef>
                    <a:spcPts val="0"/>
                  </a:spcBef>
                  <a:buNone/>
                </a:pPr>
                <a:r>
                  <a:rPr lang="en-US" sz="2400" dirty="0">
                    <a:latin typeface="+mn-lt"/>
                  </a:rPr>
                  <a:t>Our goal is to find good estimate of </a:t>
                </a:r>
                <a:r>
                  <a:rPr lang="el-GR" sz="2400" dirty="0">
                    <a:latin typeface="+mn-lt"/>
                  </a:rPr>
                  <a:t>θ</a:t>
                </a:r>
                <a:r>
                  <a:rPr lang="en-US" sz="2400" dirty="0">
                    <a:latin typeface="+mn-lt"/>
                  </a:rPr>
                  <a:t>(population parameter) using sample and which can be done with the help of MLE.</a:t>
                </a:r>
              </a:p>
              <a:p>
                <a:pPr algn="just">
                  <a:lnSpc>
                    <a:spcPct val="150000"/>
                  </a:lnSpc>
                  <a:spcBef>
                    <a:spcPts val="0"/>
                  </a:spcBef>
                </a:pPr>
                <a:endParaRPr lang="en-US" sz="2400" dirty="0">
                  <a:latin typeface="+mn-lt"/>
                </a:endParaRPr>
              </a:p>
              <a:p>
                <a:endParaRPr lang="en-US" sz="2400" dirty="0"/>
              </a:p>
              <a:p>
                <a:endParaRPr lang="en-US" sz="24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310" r="-1241"/>
                </a:stretch>
              </a:blipFill>
            </p:spPr>
            <p:txBody>
              <a:bodyPr/>
              <a:lstStyle/>
              <a:p>
                <a:r>
                  <a:rPr lang="en-IN">
                    <a:noFill/>
                  </a:rPr>
                  <a:t> </a:t>
                </a:r>
              </a:p>
            </p:txBody>
          </p:sp>
        </mc:Fallback>
      </mc:AlternateContent>
      <p:sp>
        <p:nvSpPr>
          <p:cNvPr id="3" name="Title 2"/>
          <p:cNvSpPr>
            <a:spLocks noGrp="1"/>
          </p:cNvSpPr>
          <p:nvPr>
            <p:ph type="title" idx="4294967295"/>
          </p:nvPr>
        </p:nvSpPr>
        <p:spPr>
          <a:xfrm>
            <a:off x="66239" y="26442"/>
            <a:ext cx="6791761" cy="1192758"/>
          </a:xfrm>
        </p:spPr>
        <p:txBody>
          <a:bodyPr/>
          <a:lstStyle/>
          <a:p>
            <a:r>
              <a:rPr lang="en-US" sz="3200" b="1" dirty="0">
                <a:solidFill>
                  <a:srgbClr val="00B0F0"/>
                </a:solidFill>
              </a:rPr>
              <a:t>Maximum Likelihood Estimation (MLE) </a:t>
            </a:r>
          </a:p>
        </p:txBody>
      </p:sp>
    </p:spTree>
    <p:extLst>
      <p:ext uri="{BB962C8B-B14F-4D97-AF65-F5344CB8AC3E}">
        <p14:creationId xmlns:p14="http://schemas.microsoft.com/office/powerpoint/2010/main" val="2435906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1208" y="1417320"/>
            <a:ext cx="8001000" cy="4907281"/>
          </a:xfrm>
        </p:spPr>
        <p:txBody>
          <a:bodyPr>
            <a:normAutofit/>
          </a:bodyPr>
          <a:lstStyle/>
          <a:p>
            <a:pPr marL="457200" indent="-457200" algn="just">
              <a:lnSpc>
                <a:spcPct val="150000"/>
              </a:lnSpc>
              <a:spcBef>
                <a:spcPts val="0"/>
              </a:spcBef>
              <a:buFont typeface="Wingdings" panose="05000000000000000000" pitchFamily="2" charset="2"/>
              <a:buChar char="v"/>
            </a:pPr>
            <a:r>
              <a:rPr lang="en-US" sz="2800" dirty="0">
                <a:latin typeface="+mn-lt"/>
              </a:rPr>
              <a:t>It is observed that a good estimate  of unknown parameter </a:t>
            </a:r>
            <a:r>
              <a:rPr lang="el-GR" sz="2800" dirty="0">
                <a:latin typeface="+mn-lt"/>
              </a:rPr>
              <a:t>θ </a:t>
            </a:r>
            <a:r>
              <a:rPr lang="en-US" sz="2800" dirty="0">
                <a:latin typeface="+mn-lt"/>
              </a:rPr>
              <a:t>would be the value of </a:t>
            </a:r>
            <a:r>
              <a:rPr lang="el-GR" sz="2800" dirty="0">
                <a:latin typeface="+mn-lt"/>
              </a:rPr>
              <a:t>θ </a:t>
            </a:r>
            <a:r>
              <a:rPr lang="en-US" sz="2800" dirty="0">
                <a:latin typeface="+mn-lt"/>
              </a:rPr>
              <a:t>that maximizes the probability </a:t>
            </a:r>
          </a:p>
          <a:p>
            <a:pPr marL="457200" indent="-457200" algn="just">
              <a:lnSpc>
                <a:spcPct val="150000"/>
              </a:lnSpc>
              <a:spcBef>
                <a:spcPts val="0"/>
              </a:spcBef>
              <a:buFont typeface="Wingdings" panose="05000000000000000000" pitchFamily="2" charset="2"/>
              <a:buChar char="v"/>
            </a:pPr>
            <a:r>
              <a:rPr lang="en-US" sz="2800" dirty="0">
                <a:latin typeface="+mn-lt"/>
              </a:rPr>
              <a:t> i.e. the likelihood of getting the data we observed (this is reason, why we called as likelihood function)</a:t>
            </a:r>
          </a:p>
        </p:txBody>
      </p:sp>
      <p:sp>
        <p:nvSpPr>
          <p:cNvPr id="3" name="Title 2"/>
          <p:cNvSpPr>
            <a:spLocks noGrp="1"/>
          </p:cNvSpPr>
          <p:nvPr>
            <p:ph type="title" idx="4294967295"/>
          </p:nvPr>
        </p:nvSpPr>
        <p:spPr>
          <a:xfrm>
            <a:off x="66239" y="26442"/>
            <a:ext cx="6791761" cy="1192758"/>
          </a:xfrm>
        </p:spPr>
        <p:txBody>
          <a:bodyPr/>
          <a:lstStyle/>
          <a:p>
            <a:r>
              <a:rPr lang="en-US" sz="3600" b="1" dirty="0">
                <a:solidFill>
                  <a:srgbClr val="00B0F0"/>
                </a:solidFill>
              </a:rPr>
              <a:t>Maximum Likelihood</a:t>
            </a:r>
          </a:p>
        </p:txBody>
      </p:sp>
    </p:spTree>
    <p:extLst>
      <p:ext uri="{BB962C8B-B14F-4D97-AF65-F5344CB8AC3E}">
        <p14:creationId xmlns:p14="http://schemas.microsoft.com/office/powerpoint/2010/main" val="885862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a:bodyPr>
              <a:lstStyle/>
              <a:p>
                <a:pPr marL="457200" indent="-457200" algn="just">
                  <a:buFont typeface="Wingdings" panose="05000000000000000000" pitchFamily="2" charset="2"/>
                  <a:buChar char="v"/>
                </a:pPr>
                <a:r>
                  <a:rPr lang="en-US" sz="2800" dirty="0">
                    <a:latin typeface="+mn-lt"/>
                  </a:rPr>
                  <a:t>Let x</a:t>
                </a:r>
                <a:r>
                  <a:rPr lang="en-US" sz="2800" baseline="-25000" dirty="0">
                    <a:latin typeface="+mn-lt"/>
                  </a:rPr>
                  <a:t>1</a:t>
                </a:r>
                <a:r>
                  <a:rPr lang="en-US" sz="2800" dirty="0">
                    <a:latin typeface="+mn-lt"/>
                  </a:rPr>
                  <a:t>,x</a:t>
                </a:r>
                <a:r>
                  <a:rPr lang="en-US" sz="2800" baseline="-25000" dirty="0">
                    <a:latin typeface="+mn-lt"/>
                  </a:rPr>
                  <a:t>2</a:t>
                </a:r>
                <a:r>
                  <a:rPr lang="en-US" sz="2800" dirty="0">
                    <a:latin typeface="+mn-lt"/>
                  </a:rPr>
                  <a:t>, ..,</a:t>
                </a:r>
                <a:r>
                  <a:rPr lang="en-US" sz="2800" dirty="0" err="1">
                    <a:latin typeface="+mn-lt"/>
                  </a:rPr>
                  <a:t>x</a:t>
                </a:r>
                <a:r>
                  <a:rPr lang="en-US" sz="2800" baseline="-25000" dirty="0" err="1">
                    <a:latin typeface="+mn-lt"/>
                  </a:rPr>
                  <a:t>n</a:t>
                </a:r>
                <a:r>
                  <a:rPr lang="en-US" sz="2800" dirty="0">
                    <a:latin typeface="+mn-lt"/>
                  </a:rPr>
                  <a:t>  be </a:t>
                </a:r>
                <a:r>
                  <a:rPr lang="en-US" sz="2800" dirty="0" err="1">
                    <a:latin typeface="+mn-lt"/>
                  </a:rPr>
                  <a:t>i.i.d</a:t>
                </a:r>
                <a:r>
                  <a:rPr lang="en-US" sz="2800" dirty="0">
                    <a:latin typeface="+mn-lt"/>
                  </a:rPr>
                  <a:t>. random variables drawn from some probability distribution that depends on some unknown parameter </a:t>
                </a:r>
                <a:r>
                  <a:rPr lang="el-GR" sz="2800" dirty="0">
                    <a:latin typeface="+mn-lt"/>
                  </a:rPr>
                  <a:t>θ</a:t>
                </a:r>
                <a:r>
                  <a:rPr lang="en-US" sz="2800" dirty="0">
                    <a:latin typeface="+mn-lt"/>
                  </a:rPr>
                  <a:t>.</a:t>
                </a:r>
              </a:p>
              <a:p>
                <a:pPr marL="457200" indent="-457200" algn="just">
                  <a:buFont typeface="Wingdings" panose="05000000000000000000" pitchFamily="2" charset="2"/>
                  <a:buChar char="v"/>
                </a:pPr>
                <a:r>
                  <a:rPr lang="en-US" sz="2800" dirty="0">
                    <a:latin typeface="+mn-lt"/>
                  </a:rPr>
                  <a:t>The goal of MLE to maximize likelihood function</a:t>
                </a:r>
              </a:p>
              <a:p>
                <a:pPr marL="0" indent="0">
                  <a:buNone/>
                </a:pPr>
                <a:r>
                  <a:rPr lang="en-US" sz="2800" b="0" dirty="0"/>
                  <a:t>    </a:t>
                </a:r>
                <a14:m>
                  <m:oMath xmlns:m="http://schemas.openxmlformats.org/officeDocument/2006/math">
                    <m:r>
                      <a:rPr lang="en-US" sz="2800" b="0" i="1" smtClean="0">
                        <a:latin typeface="Cambria Math" panose="02040503050406030204" pitchFamily="18" charset="0"/>
                      </a:rPr>
                      <m:t>𝐿</m:t>
                    </m:r>
                    <m:d>
                      <m:dPr>
                        <m:ctrlPr>
                          <a:rPr lang="en-US" sz="2800" b="0" i="1" smtClean="0">
                            <a:latin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𝜃</m:t>
                        </m:r>
                      </m:e>
                    </m:d>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𝑓</m:t>
                    </m:r>
                    <m:r>
                      <a:rPr lang="en-US" sz="2800" b="0" i="1" smtClean="0">
                        <a:latin typeface="Cambria Math" panose="02040503050406030204" pitchFamily="18" charset="0"/>
                        <a:ea typeface="Cambria Math" panose="02040503050406030204" pitchFamily="18" charset="0"/>
                      </a:rPr>
                      <m:t>(</m:t>
                    </m:r>
                  </m:oMath>
                </a14:m>
                <a:r>
                  <a:rPr lang="en-US" sz="2800" dirty="0"/>
                  <a:t>x</a:t>
                </a:r>
                <a:r>
                  <a:rPr lang="en-US" sz="2800" baseline="-25000" dirty="0"/>
                  <a:t>1</a:t>
                </a:r>
                <a:r>
                  <a:rPr lang="en-US" sz="2800" dirty="0"/>
                  <a:t>,x</a:t>
                </a:r>
                <a:r>
                  <a:rPr lang="en-US" sz="2800" baseline="-25000" dirty="0"/>
                  <a:t>2</a:t>
                </a:r>
                <a:r>
                  <a:rPr lang="en-US" sz="2800" dirty="0"/>
                  <a:t>, ..., </a:t>
                </a:r>
                <a:r>
                  <a:rPr lang="en-US" sz="2800" dirty="0" err="1"/>
                  <a:t>x</a:t>
                </a:r>
                <a:r>
                  <a:rPr lang="en-US" sz="2800" baseline="-25000" dirty="0" err="1"/>
                  <a:t>n</a:t>
                </a:r>
                <a:r>
                  <a:rPr lang="en-US" sz="2800" dirty="0"/>
                  <a:t> </a:t>
                </a:r>
                <a14:m>
                  <m:oMath xmlns:m="http://schemas.openxmlformats.org/officeDocument/2006/math">
                    <m:d>
                      <m:dPr>
                        <m:begChr m:val="|"/>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𝜃</m:t>
                        </m:r>
                      </m:e>
                    </m:d>
                  </m:oMath>
                </a14:m>
                <a:endParaRPr lang="en-US" sz="2800" b="0" i="1" dirty="0">
                  <a:latin typeface="Cambria Math" panose="02040503050406030204" pitchFamily="18" charset="0"/>
                  <a:ea typeface="Cambria Math" panose="02040503050406030204" pitchFamily="18" charset="0"/>
                </a:endParaRPr>
              </a:p>
              <a:p>
                <a:pPr marL="0" indent="0">
                  <a:buNone/>
                </a:pPr>
                <a:r>
                  <a:rPr lang="en-US" sz="2800" b="0" dirty="0">
                    <a:ea typeface="Cambria Math" panose="02040503050406030204" pitchFamily="18" charset="0"/>
                  </a:rPr>
                  <a:t>              </a:t>
                </a:r>
                <a14:m>
                  <m:oMath xmlns:m="http://schemas.openxmlformats.org/officeDocument/2006/math">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𝑓</m:t>
                    </m:r>
                    <m:r>
                      <a:rPr lang="en-US" sz="2800" i="1">
                        <a:latin typeface="Cambria Math" panose="02040503050406030204" pitchFamily="18" charset="0"/>
                        <a:ea typeface="Cambria Math" panose="02040503050406030204" pitchFamily="18" charset="0"/>
                      </a:rPr>
                      <m:t>(</m:t>
                    </m:r>
                  </m:oMath>
                </a14:m>
                <a:r>
                  <a:rPr lang="en-US" sz="2800" dirty="0"/>
                  <a:t>x</a:t>
                </a:r>
                <a:r>
                  <a:rPr lang="en-US" sz="2800" baseline="-25000" dirty="0"/>
                  <a:t>1</a:t>
                </a:r>
                <a14:m>
                  <m:oMath xmlns:m="http://schemas.openxmlformats.org/officeDocument/2006/math">
                    <m:d>
                      <m:dPr>
                        <m:beg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𝜃</m:t>
                        </m:r>
                      </m:e>
                    </m:d>
                  </m:oMath>
                </a14:m>
                <a:r>
                  <a:rPr lang="en-US" sz="2800" dirty="0"/>
                  <a:t>*</a:t>
                </a:r>
                <a14:m>
                  <m:oMath xmlns:m="http://schemas.openxmlformats.org/officeDocument/2006/math">
                    <m:r>
                      <a:rPr lang="en-US" sz="2800" i="1">
                        <a:latin typeface="Cambria Math" panose="02040503050406030204" pitchFamily="18" charset="0"/>
                        <a:ea typeface="Cambria Math" panose="02040503050406030204" pitchFamily="18" charset="0"/>
                      </a:rPr>
                      <m:t>𝑓</m:t>
                    </m:r>
                    <m:r>
                      <a:rPr lang="en-US" sz="2800" i="1">
                        <a:latin typeface="Cambria Math" panose="02040503050406030204" pitchFamily="18" charset="0"/>
                        <a:ea typeface="Cambria Math" panose="02040503050406030204" pitchFamily="18" charset="0"/>
                      </a:rPr>
                      <m:t>(</m:t>
                    </m:r>
                  </m:oMath>
                </a14:m>
                <a:r>
                  <a:rPr lang="en-US" sz="2800" dirty="0"/>
                  <a:t>x</a:t>
                </a:r>
                <a:r>
                  <a:rPr lang="en-US" sz="2800" baseline="-25000" dirty="0"/>
                  <a:t>2</a:t>
                </a:r>
                <a14:m>
                  <m:oMath xmlns:m="http://schemas.openxmlformats.org/officeDocument/2006/math">
                    <m:d>
                      <m:dPr>
                        <m:beg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𝜃</m:t>
                        </m:r>
                      </m:e>
                    </m:d>
                  </m:oMath>
                </a14:m>
                <a:r>
                  <a:rPr lang="en-US" sz="2800" dirty="0"/>
                  <a:t>…</a:t>
                </a:r>
                <a14:m>
                  <m:oMath xmlns:m="http://schemas.openxmlformats.org/officeDocument/2006/math">
                    <m:r>
                      <a:rPr lang="en-US" sz="2800" i="1">
                        <a:latin typeface="Cambria Math" panose="02040503050406030204" pitchFamily="18" charset="0"/>
                        <a:ea typeface="Cambria Math" panose="02040503050406030204" pitchFamily="18" charset="0"/>
                      </a:rPr>
                      <m:t>𝑓</m:t>
                    </m:r>
                    <m:r>
                      <a:rPr lang="en-US" sz="2800" i="1">
                        <a:latin typeface="Cambria Math" panose="02040503050406030204" pitchFamily="18" charset="0"/>
                        <a:ea typeface="Cambria Math" panose="02040503050406030204" pitchFamily="18" charset="0"/>
                      </a:rPr>
                      <m:t>(</m:t>
                    </m:r>
                  </m:oMath>
                </a14:m>
                <a:r>
                  <a:rPr lang="en-US" sz="2800" dirty="0"/>
                  <a:t>x</a:t>
                </a:r>
                <a:r>
                  <a:rPr lang="en-US" sz="2800" baseline="-25000" dirty="0"/>
                  <a:t>n</a:t>
                </a:r>
                <a14:m>
                  <m:oMath xmlns:m="http://schemas.openxmlformats.org/officeDocument/2006/math">
                    <m:d>
                      <m:dPr>
                        <m:beg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𝜃</m:t>
                        </m:r>
                      </m:e>
                    </m:d>
                  </m:oMath>
                </a14:m>
                <a:endParaRPr lang="en-US" sz="28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448" t="-1491" r="-1586"/>
                </a:stretch>
              </a:blipFill>
            </p:spPr>
            <p:txBody>
              <a:bodyPr/>
              <a:lstStyle/>
              <a:p>
                <a:r>
                  <a:rPr lang="en-IN">
                    <a:noFill/>
                  </a:rPr>
                  <a:t> </a:t>
                </a:r>
              </a:p>
            </p:txBody>
          </p:sp>
        </mc:Fallback>
      </mc:AlternateContent>
      <p:sp>
        <p:nvSpPr>
          <p:cNvPr id="3" name="Title 2"/>
          <p:cNvSpPr>
            <a:spLocks noGrp="1"/>
          </p:cNvSpPr>
          <p:nvPr>
            <p:ph type="title" idx="4294967295"/>
          </p:nvPr>
        </p:nvSpPr>
        <p:spPr>
          <a:xfrm>
            <a:off x="66239" y="26442"/>
            <a:ext cx="6791761" cy="1192758"/>
          </a:xfrm>
        </p:spPr>
        <p:txBody>
          <a:bodyPr/>
          <a:lstStyle/>
          <a:p>
            <a:r>
              <a:rPr lang="en-US" sz="3600" b="1" dirty="0">
                <a:solidFill>
                  <a:srgbClr val="00B0F0"/>
                </a:solidFill>
              </a:rPr>
              <a:t>Maximum Likelihood function</a:t>
            </a:r>
          </a:p>
        </p:txBody>
      </p:sp>
      <p:graphicFrame>
        <p:nvGraphicFramePr>
          <p:cNvPr id="6" name="Object 5"/>
          <p:cNvGraphicFramePr>
            <a:graphicFrameLocks noChangeAspect="1"/>
          </p:cNvGraphicFramePr>
          <p:nvPr>
            <p:extLst>
              <p:ext uri="{D42A27DB-BD31-4B8C-83A1-F6EECF244321}">
                <p14:modId xmlns:p14="http://schemas.microsoft.com/office/powerpoint/2010/main" val="3040865894"/>
              </p:ext>
            </p:extLst>
          </p:nvPr>
        </p:nvGraphicFramePr>
        <p:xfrm>
          <a:off x="706582" y="4613563"/>
          <a:ext cx="2332037" cy="841375"/>
        </p:xfrm>
        <a:graphic>
          <a:graphicData uri="http://schemas.openxmlformats.org/presentationml/2006/ole">
            <mc:AlternateContent xmlns:mc="http://schemas.openxmlformats.org/markup-compatibility/2006">
              <mc:Choice xmlns:v="urn:schemas-microsoft-com:vml" Requires="v">
                <p:oleObj spid="_x0000_s1026" name="Equation" r:id="rId4" imgW="1193760" imgH="431640" progId="Equation.3">
                  <p:embed/>
                </p:oleObj>
              </mc:Choice>
              <mc:Fallback>
                <p:oleObj name="Equation" r:id="rId4" imgW="1193760" imgH="431640" progId="Equation.3">
                  <p:embed/>
                  <p:pic>
                    <p:nvPicPr>
                      <p:cNvPr id="6" name="Object 5"/>
                      <p:cNvPicPr>
                        <a:picLocks noChangeAspect="1" noChangeArrowheads="1"/>
                      </p:cNvPicPr>
                      <p:nvPr/>
                    </p:nvPicPr>
                    <p:blipFill>
                      <a:blip r:embed="rId5"/>
                      <a:srcRect/>
                      <a:stretch>
                        <a:fillRect/>
                      </a:stretch>
                    </p:blipFill>
                    <p:spPr bwMode="auto">
                      <a:xfrm>
                        <a:off x="706582" y="4613563"/>
                        <a:ext cx="2332037" cy="841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28051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indent="-342900">
              <a:lnSpc>
                <a:spcPct val="150000"/>
              </a:lnSpc>
              <a:spcBef>
                <a:spcPts val="0"/>
              </a:spcBef>
              <a:buFont typeface="Wingdings" panose="05000000000000000000" pitchFamily="2" charset="2"/>
              <a:buChar char="v"/>
            </a:pPr>
            <a:r>
              <a:rPr lang="en-US" sz="2400" dirty="0">
                <a:latin typeface="+mn-lt"/>
              </a:rPr>
              <a:t>The maximum likelihood estimate (MLE) of θ is that value of θ that maximizes likelihood(θ).</a:t>
            </a:r>
          </a:p>
          <a:p>
            <a:pPr>
              <a:lnSpc>
                <a:spcPct val="150000"/>
              </a:lnSpc>
              <a:spcBef>
                <a:spcPts val="0"/>
              </a:spcBef>
            </a:pPr>
            <a:r>
              <a:rPr lang="en-US" sz="2400" dirty="0">
                <a:latin typeface="+mn-lt"/>
              </a:rPr>
              <a:t>It is defined as </a:t>
            </a:r>
          </a:p>
          <a:p>
            <a:endParaRPr lang="en-US" dirty="0"/>
          </a:p>
        </p:txBody>
      </p:sp>
      <p:sp>
        <p:nvSpPr>
          <p:cNvPr id="3" name="Title 2"/>
          <p:cNvSpPr>
            <a:spLocks noGrp="1"/>
          </p:cNvSpPr>
          <p:nvPr>
            <p:ph type="title" idx="4294967295"/>
          </p:nvPr>
        </p:nvSpPr>
        <p:spPr>
          <a:xfrm>
            <a:off x="66239" y="26442"/>
            <a:ext cx="6791761" cy="1192758"/>
          </a:xfrm>
        </p:spPr>
        <p:txBody>
          <a:bodyPr>
            <a:normAutofit/>
          </a:bodyPr>
          <a:lstStyle/>
          <a:p>
            <a:r>
              <a:rPr lang="en-US" sz="3200" b="1" dirty="0">
                <a:solidFill>
                  <a:srgbClr val="00B0F0"/>
                </a:solidFill>
              </a:rPr>
              <a:t>Maximum Likelihood Estimation (MLE) </a:t>
            </a:r>
            <a:endParaRPr lang="en-US" sz="3200" dirty="0"/>
          </a:p>
        </p:txBody>
      </p:sp>
      <p:graphicFrame>
        <p:nvGraphicFramePr>
          <p:cNvPr id="4" name="Object 3"/>
          <p:cNvGraphicFramePr>
            <a:graphicFrameLocks noChangeAspect="1"/>
          </p:cNvGraphicFramePr>
          <p:nvPr/>
        </p:nvGraphicFramePr>
        <p:xfrm>
          <a:off x="3009900" y="2895600"/>
          <a:ext cx="3124200" cy="1735666"/>
        </p:xfrm>
        <a:graphic>
          <a:graphicData uri="http://schemas.openxmlformats.org/presentationml/2006/ole">
            <mc:AlternateContent xmlns:mc="http://schemas.openxmlformats.org/markup-compatibility/2006">
              <mc:Choice xmlns:v="urn:schemas-microsoft-com:vml" Requires="v">
                <p:oleObj spid="_x0000_s2050" name="Equation" r:id="rId3" imgW="1600200" imgH="888840" progId="Equation.3">
                  <p:embed/>
                </p:oleObj>
              </mc:Choice>
              <mc:Fallback>
                <p:oleObj name="Equation" r:id="rId3" imgW="1600200" imgH="888840" progId="Equation.3">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9900" y="2895600"/>
                        <a:ext cx="3124200" cy="17356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4"/>
          <p:cNvPicPr>
            <a:picLocks noChangeAspect="1"/>
          </p:cNvPicPr>
          <p:nvPr/>
        </p:nvPicPr>
        <p:blipFill>
          <a:blip r:embed="rId5"/>
          <a:stretch>
            <a:fillRect/>
          </a:stretch>
        </p:blipFill>
        <p:spPr>
          <a:xfrm>
            <a:off x="1371600" y="5017368"/>
            <a:ext cx="5257800" cy="1091242"/>
          </a:xfrm>
          <a:prstGeom prst="rect">
            <a:avLst/>
          </a:prstGeom>
        </p:spPr>
      </p:pic>
    </p:spTree>
    <p:extLst>
      <p:ext uri="{BB962C8B-B14F-4D97-AF65-F5344CB8AC3E}">
        <p14:creationId xmlns:p14="http://schemas.microsoft.com/office/powerpoint/2010/main" val="3126777593"/>
      </p:ext>
    </p:extLst>
  </p:cSld>
  <p:clrMapOvr>
    <a:masterClrMapping/>
  </p:clrMapOvr>
</p:sld>
</file>

<file path=ppt/theme/theme1.xml><?xml version="1.0" encoding="utf-8"?>
<a:theme xmlns:a="http://schemas.openxmlformats.org/drawingml/2006/main" name="S1-21-ISM-Session 6 _11th-12th Dec 202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S1-21-ISM-Session 6 _11th-12th Dec 2021</Template>
  <TotalTime>2366</TotalTime>
  <Words>1830</Words>
  <Application>Microsoft Office PowerPoint</Application>
  <PresentationFormat>On-screen Show (4:3)</PresentationFormat>
  <Paragraphs>224</Paragraphs>
  <Slides>54</Slides>
  <Notes>1</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54</vt:i4>
      </vt:variant>
    </vt:vector>
  </HeadingPairs>
  <TitlesOfParts>
    <vt:vector size="71" baseType="lpstr">
      <vt:lpstr>Arial</vt:lpstr>
      <vt:lpstr>Calibri</vt:lpstr>
      <vt:lpstr>Cambria Math</vt:lpstr>
      <vt:lpstr>Comic Sans MS</vt:lpstr>
      <vt:lpstr>Courier New</vt:lpstr>
      <vt:lpstr>DejaVu Sans</vt:lpstr>
      <vt:lpstr>Helvetica Neue</vt:lpstr>
      <vt:lpstr>Nimbus Sans L</vt:lpstr>
      <vt:lpstr>Tahoma</vt:lpstr>
      <vt:lpstr>Times New Roman</vt:lpstr>
      <vt:lpstr>trebuchet ms</vt:lpstr>
      <vt:lpstr>Verdana</vt:lpstr>
      <vt:lpstr>Wingdings</vt:lpstr>
      <vt:lpstr>S1-21-ISM-Session 6 _11th-12th Dec 2021</vt:lpstr>
      <vt:lpstr>1_Office Theme</vt:lpstr>
      <vt:lpstr>2_Office Theme</vt:lpstr>
      <vt:lpstr>Equation</vt:lpstr>
      <vt:lpstr>Introduction to Statistical Methods</vt:lpstr>
      <vt:lpstr>PowerPoint Presentation</vt:lpstr>
      <vt:lpstr>  IMP Note to Self</vt:lpstr>
      <vt:lpstr>Maximum Likelihood Estimation (MLE)</vt:lpstr>
      <vt:lpstr>Maximum Likelihood Estimation (MLE)</vt:lpstr>
      <vt:lpstr>Maximum Likelihood Estimation (MLE) </vt:lpstr>
      <vt:lpstr>Maximum Likelihood</vt:lpstr>
      <vt:lpstr>Maximum Likelihood function</vt:lpstr>
      <vt:lpstr>Maximum Likelihood Estimation (MLE) </vt:lpstr>
      <vt:lpstr>Maximum Likelihood Estimation (MLE) </vt:lpstr>
      <vt:lpstr>Maximum Likelihood Estimation (MLE) </vt:lpstr>
      <vt:lpstr>PowerPoint Presentation</vt:lpstr>
      <vt:lpstr>PowerPoint Presentation</vt:lpstr>
      <vt:lpstr>PowerPoint Presentation</vt:lpstr>
      <vt:lpstr>PowerPoint Presentation</vt:lpstr>
      <vt:lpstr>Maximum Likelihood for a Binomial distribution</vt:lpstr>
      <vt:lpstr>Maximum Likelihood Example 3: </vt:lpstr>
      <vt:lpstr>Maximum Likelihood Example 3: </vt:lpstr>
      <vt:lpstr>MLE for Binomial distribution parameter P</vt:lpstr>
      <vt:lpstr>Click to edit Master title style</vt:lpstr>
      <vt:lpstr>MLE for Poisson Distribution Parameter</vt:lpstr>
      <vt:lpstr>Click to edit Master title style</vt:lpstr>
      <vt:lpstr>MLEs for Normal Distribution Parameters</vt:lpstr>
      <vt:lpstr>Click to edit Master title style</vt:lpstr>
      <vt:lpstr>Click to edit Master title style</vt:lpstr>
      <vt:lpstr>PowerPoint Presentation</vt:lpstr>
      <vt:lpstr>MLEs for the parameters of Uniform distribution</vt:lpstr>
      <vt:lpstr>PowerPoint Presentation</vt:lpstr>
      <vt:lpstr>PowerPoint Presentation</vt:lpstr>
      <vt:lpstr>PowerPoint Presentation</vt:lpstr>
      <vt:lpstr>Gaussian Mixture Model</vt:lpstr>
      <vt:lpstr>PowerPoint Presentation</vt:lpstr>
      <vt:lpstr>   Gaussian Distribution</vt:lpstr>
      <vt:lpstr>    Mixtures of Gaussians</vt:lpstr>
      <vt:lpstr>Probabilistic version:  Mixtures of Gaussians</vt:lpstr>
      <vt:lpstr>PowerPoint Presentation</vt:lpstr>
      <vt:lpstr>The Gaussian Distribution</vt:lpstr>
      <vt:lpstr>PowerPoint Presentation</vt:lpstr>
      <vt:lpstr>      Fitting the Gaussian Mixture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EM Algorithm – Informal Derivation</vt:lpstr>
      <vt:lpstr>PowerPoint Presentation</vt:lpstr>
      <vt:lpstr>PowerPoint Presentation</vt:lpstr>
      <vt:lpstr>PowerPoint Presentation</vt:lpstr>
      <vt:lpstr>  IMP Note to Self</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dc:creator>
  <cp:lastModifiedBy>Lenovo</cp:lastModifiedBy>
  <cp:revision>139</cp:revision>
  <dcterms:created xsi:type="dcterms:W3CDTF">2021-12-11T05:19:26Z</dcterms:created>
  <dcterms:modified xsi:type="dcterms:W3CDTF">2023-09-15T05:34:20Z</dcterms:modified>
</cp:coreProperties>
</file>